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3" r:id="rId6"/>
  </p:sldMasterIdLst>
  <p:notesMasterIdLst>
    <p:notesMasterId r:id="rId132"/>
  </p:notesMasterIdLst>
  <p:handoutMasterIdLst>
    <p:handoutMasterId r:id="rId133"/>
  </p:handoutMasterIdLst>
  <p:sldIdLst>
    <p:sldId id="450" r:id="rId7"/>
    <p:sldId id="456" r:id="rId8"/>
    <p:sldId id="454" r:id="rId9"/>
    <p:sldId id="457" r:id="rId10"/>
    <p:sldId id="459" r:id="rId11"/>
    <p:sldId id="458" r:id="rId12"/>
    <p:sldId id="455" r:id="rId13"/>
    <p:sldId id="460" r:id="rId14"/>
    <p:sldId id="463" r:id="rId15"/>
    <p:sldId id="575" r:id="rId16"/>
    <p:sldId id="608" r:id="rId17"/>
    <p:sldId id="576" r:id="rId18"/>
    <p:sldId id="567" r:id="rId19"/>
    <p:sldId id="473" r:id="rId20"/>
    <p:sldId id="477" r:id="rId21"/>
    <p:sldId id="478" r:id="rId22"/>
    <p:sldId id="555" r:id="rId23"/>
    <p:sldId id="570" r:id="rId24"/>
    <p:sldId id="482" r:id="rId25"/>
    <p:sldId id="483" r:id="rId26"/>
    <p:sldId id="568" r:id="rId27"/>
    <p:sldId id="556" r:id="rId28"/>
    <p:sldId id="484" r:id="rId29"/>
    <p:sldId id="491" r:id="rId30"/>
    <p:sldId id="492" r:id="rId31"/>
    <p:sldId id="493" r:id="rId32"/>
    <p:sldId id="494" r:id="rId33"/>
    <p:sldId id="495" r:id="rId34"/>
    <p:sldId id="496" r:id="rId35"/>
    <p:sldId id="497" r:id="rId36"/>
    <p:sldId id="571" r:id="rId37"/>
    <p:sldId id="557" r:id="rId38"/>
    <p:sldId id="573" r:id="rId39"/>
    <p:sldId id="572" r:id="rId40"/>
    <p:sldId id="487" r:id="rId41"/>
    <p:sldId id="558" r:id="rId42"/>
    <p:sldId id="489" r:id="rId43"/>
    <p:sldId id="559" r:id="rId44"/>
    <p:sldId id="499" r:id="rId45"/>
    <p:sldId id="560" r:id="rId46"/>
    <p:sldId id="490" r:id="rId47"/>
    <p:sldId id="500" r:id="rId48"/>
    <p:sldId id="504" r:id="rId49"/>
    <p:sldId id="502" r:id="rId50"/>
    <p:sldId id="561" r:id="rId51"/>
    <p:sldId id="508" r:id="rId52"/>
    <p:sldId id="563" r:id="rId53"/>
    <p:sldId id="562" r:id="rId54"/>
    <p:sldId id="574" r:id="rId55"/>
    <p:sldId id="509" r:id="rId56"/>
    <p:sldId id="510" r:id="rId57"/>
    <p:sldId id="564" r:id="rId58"/>
    <p:sldId id="569" r:id="rId59"/>
    <p:sldId id="511" r:id="rId60"/>
    <p:sldId id="513" r:id="rId61"/>
    <p:sldId id="514" r:id="rId62"/>
    <p:sldId id="517" r:id="rId63"/>
    <p:sldId id="516" r:id="rId64"/>
    <p:sldId id="515" r:id="rId65"/>
    <p:sldId id="577" r:id="rId66"/>
    <p:sldId id="518" r:id="rId67"/>
    <p:sldId id="519" r:id="rId68"/>
    <p:sldId id="565" r:id="rId69"/>
    <p:sldId id="520" r:id="rId70"/>
    <p:sldId id="521" r:id="rId71"/>
    <p:sldId id="522" r:id="rId72"/>
    <p:sldId id="530" r:id="rId73"/>
    <p:sldId id="529" r:id="rId74"/>
    <p:sldId id="566" r:id="rId75"/>
    <p:sldId id="532" r:id="rId76"/>
    <p:sldId id="536" r:id="rId77"/>
    <p:sldId id="535" r:id="rId78"/>
    <p:sldId id="537" r:id="rId79"/>
    <p:sldId id="538" r:id="rId80"/>
    <p:sldId id="539" r:id="rId81"/>
    <p:sldId id="540" r:id="rId82"/>
    <p:sldId id="541" r:id="rId83"/>
    <p:sldId id="534" r:id="rId84"/>
    <p:sldId id="542" r:id="rId85"/>
    <p:sldId id="461" r:id="rId86"/>
    <p:sldId id="523" r:id="rId87"/>
    <p:sldId id="524" r:id="rId88"/>
    <p:sldId id="526" r:id="rId89"/>
    <p:sldId id="527" r:id="rId90"/>
    <p:sldId id="545" r:id="rId91"/>
    <p:sldId id="544" r:id="rId92"/>
    <p:sldId id="578" r:id="rId93"/>
    <p:sldId id="579" r:id="rId94"/>
    <p:sldId id="580" r:id="rId95"/>
    <p:sldId id="581" r:id="rId96"/>
    <p:sldId id="547" r:id="rId97"/>
    <p:sldId id="548" r:id="rId98"/>
    <p:sldId id="549" r:id="rId99"/>
    <p:sldId id="546" r:id="rId100"/>
    <p:sldId id="550" r:id="rId101"/>
    <p:sldId id="552" r:id="rId102"/>
    <p:sldId id="553" r:id="rId103"/>
    <p:sldId id="551" r:id="rId104"/>
    <p:sldId id="554" r:id="rId105"/>
    <p:sldId id="582" r:id="rId106"/>
    <p:sldId id="583" r:id="rId107"/>
    <p:sldId id="584" r:id="rId108"/>
    <p:sldId id="585" r:id="rId109"/>
    <p:sldId id="586" r:id="rId110"/>
    <p:sldId id="587" r:id="rId111"/>
    <p:sldId id="589" r:id="rId112"/>
    <p:sldId id="588" r:id="rId113"/>
    <p:sldId id="590" r:id="rId114"/>
    <p:sldId id="593" r:id="rId115"/>
    <p:sldId id="592" r:id="rId116"/>
    <p:sldId id="591" r:id="rId117"/>
    <p:sldId id="596" r:id="rId118"/>
    <p:sldId id="594" r:id="rId119"/>
    <p:sldId id="597" r:id="rId120"/>
    <p:sldId id="598" r:id="rId121"/>
    <p:sldId id="453" r:id="rId122"/>
    <p:sldId id="599" r:id="rId123"/>
    <p:sldId id="605" r:id="rId124"/>
    <p:sldId id="604" r:id="rId125"/>
    <p:sldId id="603" r:id="rId126"/>
    <p:sldId id="606" r:id="rId127"/>
    <p:sldId id="600" r:id="rId128"/>
    <p:sldId id="601" r:id="rId129"/>
    <p:sldId id="602" r:id="rId130"/>
    <p:sldId id="607" r:id="rId131"/>
  </p:sldIdLst>
  <p:sldSz cx="10693400" cy="7561263"/>
  <p:notesSz cx="9872663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1">
          <p15:clr>
            <a:srgbClr val="A4A3A4"/>
          </p15:clr>
        </p15:guide>
        <p15:guide id="2" orient="horz" pos="1066">
          <p15:clr>
            <a:srgbClr val="A4A3A4"/>
          </p15:clr>
        </p15:guide>
        <p15:guide id="3" orient="horz" pos="3197">
          <p15:clr>
            <a:srgbClr val="A4A3A4"/>
          </p15:clr>
        </p15:guide>
        <p15:guide id="4" orient="horz" pos="3696">
          <p15:clr>
            <a:srgbClr val="A4A3A4"/>
          </p15:clr>
        </p15:guide>
        <p15:guide id="5" orient="horz" pos="2580">
          <p15:clr>
            <a:srgbClr val="A4A3A4"/>
          </p15:clr>
        </p15:guide>
        <p15:guide id="6" orient="horz" pos="3833">
          <p15:clr>
            <a:srgbClr val="A4A3A4"/>
          </p15:clr>
        </p15:guide>
        <p15:guide id="7" orient="horz" pos="2711">
          <p15:clr>
            <a:srgbClr val="A4A3A4"/>
          </p15:clr>
        </p15:guide>
        <p15:guide id="8" orient="horz" pos="3969">
          <p15:clr>
            <a:srgbClr val="A4A3A4"/>
          </p15:clr>
        </p15:guide>
        <p15:guide id="9" orient="horz" pos="2178">
          <p15:clr>
            <a:srgbClr val="A4A3A4"/>
          </p15:clr>
        </p15:guide>
        <p15:guide id="10" pos="6498">
          <p15:clr>
            <a:srgbClr val="A4A3A4"/>
          </p15:clr>
        </p15:guide>
        <p15:guide id="11" pos="238">
          <p15:clr>
            <a:srgbClr val="A4A3A4"/>
          </p15:clr>
        </p15:guide>
        <p15:guide id="12" pos="374">
          <p15:clr>
            <a:srgbClr val="A4A3A4"/>
          </p15:clr>
        </p15:guide>
        <p15:guide id="13" pos="3368">
          <p15:clr>
            <a:srgbClr val="A4A3A4"/>
          </p15:clr>
        </p15:guide>
        <p15:guide id="14" pos="3187">
          <p15:clr>
            <a:srgbClr val="A4A3A4"/>
          </p15:clr>
        </p15:guide>
        <p15:guide id="15" pos="3232">
          <p15:clr>
            <a:srgbClr val="A4A3A4"/>
          </p15:clr>
        </p15:guide>
        <p15:guide id="16" pos="646">
          <p15:clr>
            <a:srgbClr val="A4A3A4"/>
          </p15:clr>
        </p15:guide>
        <p15:guide id="17" pos="3595">
          <p15:clr>
            <a:srgbClr val="A4A3A4"/>
          </p15:clr>
        </p15:guide>
        <p15:guide id="18" pos="3096">
          <p15:clr>
            <a:srgbClr val="A4A3A4"/>
          </p15:clr>
        </p15:guide>
        <p15:guide id="19" pos="6362">
          <p15:clr>
            <a:srgbClr val="A4A3A4"/>
          </p15:clr>
        </p15:guide>
        <p15:guide id="20" pos="2960">
          <p15:clr>
            <a:srgbClr val="A4A3A4"/>
          </p15:clr>
        </p15:guide>
        <p15:guide id="21" pos="6180">
          <p15:clr>
            <a:srgbClr val="A4A3A4"/>
          </p15:clr>
        </p15:guide>
        <p15:guide id="22" pos="100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61">
          <p15:clr>
            <a:srgbClr val="A4A3A4"/>
          </p15:clr>
        </p15:guide>
        <p15:guide id="2" pos="311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816FF"/>
    <a:srgbClr val="FFCC99"/>
    <a:srgbClr val="7FBDD8"/>
    <a:srgbClr val="F08B21"/>
    <a:srgbClr val="BCE1D4"/>
    <a:srgbClr val="00915A"/>
    <a:srgbClr val="FF9966"/>
    <a:srgbClr val="FF8271"/>
    <a:srgbClr val="FF5D49"/>
    <a:srgbClr val="7DB19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05" autoAdjust="0"/>
    <p:restoredTop sz="92135" autoAdjust="0"/>
  </p:normalViewPr>
  <p:slideViewPr>
    <p:cSldViewPr showGuides="1">
      <p:cViewPr varScale="1">
        <p:scale>
          <a:sx n="99" d="100"/>
          <a:sy n="99" d="100"/>
        </p:scale>
        <p:origin x="1272" y="184"/>
      </p:cViewPr>
      <p:guideLst>
        <p:guide orient="horz" pos="431"/>
        <p:guide orient="horz" pos="1066"/>
        <p:guide orient="horz" pos="3197"/>
        <p:guide orient="horz" pos="3696"/>
        <p:guide orient="horz" pos="2580"/>
        <p:guide orient="horz" pos="3833"/>
        <p:guide orient="horz" pos="2711"/>
        <p:guide orient="horz" pos="3969"/>
        <p:guide orient="horz" pos="2178"/>
        <p:guide pos="6498"/>
        <p:guide pos="238"/>
        <p:guide pos="374"/>
        <p:guide pos="3368"/>
        <p:guide pos="3187"/>
        <p:guide pos="3232"/>
        <p:guide pos="646"/>
        <p:guide pos="3595"/>
        <p:guide pos="3096"/>
        <p:guide pos="6362"/>
        <p:guide pos="2960"/>
        <p:guide pos="6180"/>
        <p:guide pos="100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4230"/>
    </p:cViewPr>
  </p:sorterViewPr>
  <p:notesViewPr>
    <p:cSldViewPr showGuides="1">
      <p:cViewPr varScale="1">
        <p:scale>
          <a:sx n="80" d="100"/>
          <a:sy n="80" d="100"/>
        </p:scale>
        <p:origin x="-1974" y="-78"/>
      </p:cViewPr>
      <p:guideLst>
        <p:guide orient="horz" pos="2161"/>
        <p:guide pos="311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1.xml"/><Relationship Id="rId21" Type="http://schemas.openxmlformats.org/officeDocument/2006/relationships/slide" Target="slides/slide15.xml"/><Relationship Id="rId42" Type="http://schemas.openxmlformats.org/officeDocument/2006/relationships/slide" Target="slides/slide36.xml"/><Relationship Id="rId63" Type="http://schemas.openxmlformats.org/officeDocument/2006/relationships/slide" Target="slides/slide57.xml"/><Relationship Id="rId84" Type="http://schemas.openxmlformats.org/officeDocument/2006/relationships/slide" Target="slides/slide78.xml"/><Relationship Id="rId16" Type="http://schemas.openxmlformats.org/officeDocument/2006/relationships/slide" Target="slides/slide10.xml"/><Relationship Id="rId107" Type="http://schemas.openxmlformats.org/officeDocument/2006/relationships/slide" Target="slides/slide101.xml"/><Relationship Id="rId11" Type="http://schemas.openxmlformats.org/officeDocument/2006/relationships/slide" Target="slides/slide5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53" Type="http://schemas.openxmlformats.org/officeDocument/2006/relationships/slide" Target="slides/slide47.xml"/><Relationship Id="rId58" Type="http://schemas.openxmlformats.org/officeDocument/2006/relationships/slide" Target="slides/slide52.xml"/><Relationship Id="rId74" Type="http://schemas.openxmlformats.org/officeDocument/2006/relationships/slide" Target="slides/slide68.xml"/><Relationship Id="rId79" Type="http://schemas.openxmlformats.org/officeDocument/2006/relationships/slide" Target="slides/slide73.xml"/><Relationship Id="rId102" Type="http://schemas.openxmlformats.org/officeDocument/2006/relationships/slide" Target="slides/slide96.xml"/><Relationship Id="rId123" Type="http://schemas.openxmlformats.org/officeDocument/2006/relationships/slide" Target="slides/slide117.xml"/><Relationship Id="rId128" Type="http://schemas.openxmlformats.org/officeDocument/2006/relationships/slide" Target="slides/slide122.xml"/><Relationship Id="rId5" Type="http://schemas.openxmlformats.org/officeDocument/2006/relationships/customXml" Target="../customXml/item5.xml"/><Relationship Id="rId90" Type="http://schemas.openxmlformats.org/officeDocument/2006/relationships/slide" Target="slides/slide84.xml"/><Relationship Id="rId95" Type="http://schemas.openxmlformats.org/officeDocument/2006/relationships/slide" Target="slides/slide89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64" Type="http://schemas.openxmlformats.org/officeDocument/2006/relationships/slide" Target="slides/slide58.xml"/><Relationship Id="rId69" Type="http://schemas.openxmlformats.org/officeDocument/2006/relationships/slide" Target="slides/slide63.xml"/><Relationship Id="rId113" Type="http://schemas.openxmlformats.org/officeDocument/2006/relationships/slide" Target="slides/slide107.xml"/><Relationship Id="rId118" Type="http://schemas.openxmlformats.org/officeDocument/2006/relationships/slide" Target="slides/slide112.xml"/><Relationship Id="rId134" Type="http://schemas.openxmlformats.org/officeDocument/2006/relationships/presProps" Target="presProps.xml"/><Relationship Id="rId80" Type="http://schemas.openxmlformats.org/officeDocument/2006/relationships/slide" Target="slides/slide74.xml"/><Relationship Id="rId85" Type="http://schemas.openxmlformats.org/officeDocument/2006/relationships/slide" Target="slides/slide79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59" Type="http://schemas.openxmlformats.org/officeDocument/2006/relationships/slide" Target="slides/slide53.xml"/><Relationship Id="rId103" Type="http://schemas.openxmlformats.org/officeDocument/2006/relationships/slide" Target="slides/slide97.xml"/><Relationship Id="rId108" Type="http://schemas.openxmlformats.org/officeDocument/2006/relationships/slide" Target="slides/slide102.xml"/><Relationship Id="rId124" Type="http://schemas.openxmlformats.org/officeDocument/2006/relationships/slide" Target="slides/slide118.xml"/><Relationship Id="rId129" Type="http://schemas.openxmlformats.org/officeDocument/2006/relationships/slide" Target="slides/slide123.xml"/><Relationship Id="rId54" Type="http://schemas.openxmlformats.org/officeDocument/2006/relationships/slide" Target="slides/slide48.xml"/><Relationship Id="rId70" Type="http://schemas.openxmlformats.org/officeDocument/2006/relationships/slide" Target="slides/slide64.xml"/><Relationship Id="rId75" Type="http://schemas.openxmlformats.org/officeDocument/2006/relationships/slide" Target="slides/slide69.xml"/><Relationship Id="rId91" Type="http://schemas.openxmlformats.org/officeDocument/2006/relationships/slide" Target="slides/slide85.xml"/><Relationship Id="rId96" Type="http://schemas.openxmlformats.org/officeDocument/2006/relationships/slide" Target="slides/slide90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1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49" Type="http://schemas.openxmlformats.org/officeDocument/2006/relationships/slide" Target="slides/slide43.xml"/><Relationship Id="rId114" Type="http://schemas.openxmlformats.org/officeDocument/2006/relationships/slide" Target="slides/slide108.xml"/><Relationship Id="rId119" Type="http://schemas.openxmlformats.org/officeDocument/2006/relationships/slide" Target="slides/slide113.xml"/><Relationship Id="rId44" Type="http://schemas.openxmlformats.org/officeDocument/2006/relationships/slide" Target="slides/slide38.xml"/><Relationship Id="rId60" Type="http://schemas.openxmlformats.org/officeDocument/2006/relationships/slide" Target="slides/slide54.xml"/><Relationship Id="rId65" Type="http://schemas.openxmlformats.org/officeDocument/2006/relationships/slide" Target="slides/slide59.xml"/><Relationship Id="rId81" Type="http://schemas.openxmlformats.org/officeDocument/2006/relationships/slide" Target="slides/slide75.xml"/><Relationship Id="rId86" Type="http://schemas.openxmlformats.org/officeDocument/2006/relationships/slide" Target="slides/slide80.xml"/><Relationship Id="rId130" Type="http://schemas.openxmlformats.org/officeDocument/2006/relationships/slide" Target="slides/slide124.xml"/><Relationship Id="rId135" Type="http://schemas.openxmlformats.org/officeDocument/2006/relationships/viewProps" Target="viewProps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9" Type="http://schemas.openxmlformats.org/officeDocument/2006/relationships/slide" Target="slides/slide33.xml"/><Relationship Id="rId109" Type="http://schemas.openxmlformats.org/officeDocument/2006/relationships/slide" Target="slides/slide103.xml"/><Relationship Id="rId34" Type="http://schemas.openxmlformats.org/officeDocument/2006/relationships/slide" Target="slides/slide28.xml"/><Relationship Id="rId50" Type="http://schemas.openxmlformats.org/officeDocument/2006/relationships/slide" Target="slides/slide44.xml"/><Relationship Id="rId55" Type="http://schemas.openxmlformats.org/officeDocument/2006/relationships/slide" Target="slides/slide49.xml"/><Relationship Id="rId76" Type="http://schemas.openxmlformats.org/officeDocument/2006/relationships/slide" Target="slides/slide70.xml"/><Relationship Id="rId97" Type="http://schemas.openxmlformats.org/officeDocument/2006/relationships/slide" Target="slides/slide91.xml"/><Relationship Id="rId104" Type="http://schemas.openxmlformats.org/officeDocument/2006/relationships/slide" Target="slides/slide98.xml"/><Relationship Id="rId120" Type="http://schemas.openxmlformats.org/officeDocument/2006/relationships/slide" Target="slides/slide114.xml"/><Relationship Id="rId125" Type="http://schemas.openxmlformats.org/officeDocument/2006/relationships/slide" Target="slides/slide119.xml"/><Relationship Id="rId7" Type="http://schemas.openxmlformats.org/officeDocument/2006/relationships/slide" Target="slides/slide1.xml"/><Relationship Id="rId71" Type="http://schemas.openxmlformats.org/officeDocument/2006/relationships/slide" Target="slides/slide65.xml"/><Relationship Id="rId92" Type="http://schemas.openxmlformats.org/officeDocument/2006/relationships/slide" Target="slides/slide86.xml"/><Relationship Id="rId2" Type="http://schemas.openxmlformats.org/officeDocument/2006/relationships/customXml" Target="../customXml/item2.xml"/><Relationship Id="rId29" Type="http://schemas.openxmlformats.org/officeDocument/2006/relationships/slide" Target="slides/slide23.xml"/><Relationship Id="rId24" Type="http://schemas.openxmlformats.org/officeDocument/2006/relationships/slide" Target="slides/slide18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66" Type="http://schemas.openxmlformats.org/officeDocument/2006/relationships/slide" Target="slides/slide60.xml"/><Relationship Id="rId87" Type="http://schemas.openxmlformats.org/officeDocument/2006/relationships/slide" Target="slides/slide81.xml"/><Relationship Id="rId110" Type="http://schemas.openxmlformats.org/officeDocument/2006/relationships/slide" Target="slides/slide104.xml"/><Relationship Id="rId115" Type="http://schemas.openxmlformats.org/officeDocument/2006/relationships/slide" Target="slides/slide109.xml"/><Relationship Id="rId131" Type="http://schemas.openxmlformats.org/officeDocument/2006/relationships/slide" Target="slides/slide125.xml"/><Relationship Id="rId136" Type="http://schemas.openxmlformats.org/officeDocument/2006/relationships/theme" Target="theme/theme1.xml"/><Relationship Id="rId61" Type="http://schemas.openxmlformats.org/officeDocument/2006/relationships/slide" Target="slides/slide55.xml"/><Relationship Id="rId82" Type="http://schemas.openxmlformats.org/officeDocument/2006/relationships/slide" Target="slides/slide76.xml"/><Relationship Id="rId19" Type="http://schemas.openxmlformats.org/officeDocument/2006/relationships/slide" Target="slides/slide13.xml"/><Relationship Id="rId14" Type="http://schemas.openxmlformats.org/officeDocument/2006/relationships/slide" Target="slides/slide8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56" Type="http://schemas.openxmlformats.org/officeDocument/2006/relationships/slide" Target="slides/slide50.xml"/><Relationship Id="rId77" Type="http://schemas.openxmlformats.org/officeDocument/2006/relationships/slide" Target="slides/slide71.xml"/><Relationship Id="rId100" Type="http://schemas.openxmlformats.org/officeDocument/2006/relationships/slide" Target="slides/slide94.xml"/><Relationship Id="rId105" Type="http://schemas.openxmlformats.org/officeDocument/2006/relationships/slide" Target="slides/slide99.xml"/><Relationship Id="rId126" Type="http://schemas.openxmlformats.org/officeDocument/2006/relationships/slide" Target="slides/slide120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72" Type="http://schemas.openxmlformats.org/officeDocument/2006/relationships/slide" Target="slides/slide66.xml"/><Relationship Id="rId93" Type="http://schemas.openxmlformats.org/officeDocument/2006/relationships/slide" Target="slides/slide87.xml"/><Relationship Id="rId98" Type="http://schemas.openxmlformats.org/officeDocument/2006/relationships/slide" Target="slides/slide92.xml"/><Relationship Id="rId121" Type="http://schemas.openxmlformats.org/officeDocument/2006/relationships/slide" Target="slides/slide115.xml"/><Relationship Id="rId3" Type="http://schemas.openxmlformats.org/officeDocument/2006/relationships/customXml" Target="../customXml/item3.xml"/><Relationship Id="rId25" Type="http://schemas.openxmlformats.org/officeDocument/2006/relationships/slide" Target="slides/slide19.xml"/><Relationship Id="rId46" Type="http://schemas.openxmlformats.org/officeDocument/2006/relationships/slide" Target="slides/slide40.xml"/><Relationship Id="rId67" Type="http://schemas.openxmlformats.org/officeDocument/2006/relationships/slide" Target="slides/slide61.xml"/><Relationship Id="rId116" Type="http://schemas.openxmlformats.org/officeDocument/2006/relationships/slide" Target="slides/slide110.xml"/><Relationship Id="rId137" Type="http://schemas.openxmlformats.org/officeDocument/2006/relationships/tableStyles" Target="tableStyles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62" Type="http://schemas.openxmlformats.org/officeDocument/2006/relationships/slide" Target="slides/slide56.xml"/><Relationship Id="rId83" Type="http://schemas.openxmlformats.org/officeDocument/2006/relationships/slide" Target="slides/slide77.xml"/><Relationship Id="rId88" Type="http://schemas.openxmlformats.org/officeDocument/2006/relationships/slide" Target="slides/slide82.xml"/><Relationship Id="rId111" Type="http://schemas.openxmlformats.org/officeDocument/2006/relationships/slide" Target="slides/slide105.xml"/><Relationship Id="rId132" Type="http://schemas.openxmlformats.org/officeDocument/2006/relationships/notesMaster" Target="notesMasters/notesMaster1.xml"/><Relationship Id="rId15" Type="http://schemas.openxmlformats.org/officeDocument/2006/relationships/slide" Target="slides/slide9.xml"/><Relationship Id="rId36" Type="http://schemas.openxmlformats.org/officeDocument/2006/relationships/slide" Target="slides/slide30.xml"/><Relationship Id="rId57" Type="http://schemas.openxmlformats.org/officeDocument/2006/relationships/slide" Target="slides/slide51.xml"/><Relationship Id="rId106" Type="http://schemas.openxmlformats.org/officeDocument/2006/relationships/slide" Target="slides/slide100.xml"/><Relationship Id="rId127" Type="http://schemas.openxmlformats.org/officeDocument/2006/relationships/slide" Target="slides/slide121.xml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52" Type="http://schemas.openxmlformats.org/officeDocument/2006/relationships/slide" Target="slides/slide46.xml"/><Relationship Id="rId73" Type="http://schemas.openxmlformats.org/officeDocument/2006/relationships/slide" Target="slides/slide67.xml"/><Relationship Id="rId78" Type="http://schemas.openxmlformats.org/officeDocument/2006/relationships/slide" Target="slides/slide72.xml"/><Relationship Id="rId94" Type="http://schemas.openxmlformats.org/officeDocument/2006/relationships/slide" Target="slides/slide88.xml"/><Relationship Id="rId99" Type="http://schemas.openxmlformats.org/officeDocument/2006/relationships/slide" Target="slides/slide93.xml"/><Relationship Id="rId101" Type="http://schemas.openxmlformats.org/officeDocument/2006/relationships/slide" Target="slides/slide95.xml"/><Relationship Id="rId122" Type="http://schemas.openxmlformats.org/officeDocument/2006/relationships/slide" Target="slides/slide116.xml"/><Relationship Id="rId4" Type="http://schemas.openxmlformats.org/officeDocument/2006/relationships/customXml" Target="../customXml/item4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47" Type="http://schemas.openxmlformats.org/officeDocument/2006/relationships/slide" Target="slides/slide41.xml"/><Relationship Id="rId68" Type="http://schemas.openxmlformats.org/officeDocument/2006/relationships/slide" Target="slides/slide62.xml"/><Relationship Id="rId89" Type="http://schemas.openxmlformats.org/officeDocument/2006/relationships/slide" Target="slides/slide83.xml"/><Relationship Id="rId112" Type="http://schemas.openxmlformats.org/officeDocument/2006/relationships/slide" Target="slides/slide106.xml"/><Relationship Id="rId133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4278154" cy="342900"/>
          </a:xfrm>
          <a:prstGeom prst="rect">
            <a:avLst/>
          </a:prstGeom>
        </p:spPr>
        <p:txBody>
          <a:bodyPr vert="horz" lIns="90590" tIns="45295" rIns="90590" bIns="45295" rtlCol="0"/>
          <a:lstStyle>
            <a:lvl1pPr algn="l">
              <a:defRPr sz="1200"/>
            </a:lvl1pPr>
          </a:lstStyle>
          <a:p>
            <a:endParaRPr lang="en-GB" dirty="0">
              <a:latin typeface="BNPP Sans Light" pitchFamily="50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592225" y="1"/>
            <a:ext cx="4278154" cy="342900"/>
          </a:xfrm>
          <a:prstGeom prst="rect">
            <a:avLst/>
          </a:prstGeom>
        </p:spPr>
        <p:txBody>
          <a:bodyPr vert="horz" lIns="90590" tIns="45295" rIns="90590" bIns="45295" rtlCol="0"/>
          <a:lstStyle>
            <a:lvl1pPr algn="r">
              <a:defRPr sz="1200"/>
            </a:lvl1pPr>
          </a:lstStyle>
          <a:p>
            <a:fld id="{5CA87940-2127-47E9-8D5A-9E2FFD9FA2C3}" type="datetimeFigureOut">
              <a:rPr lang="en-GB" smtClean="0">
                <a:latin typeface="BNPP Sans Light" pitchFamily="50" charset="0"/>
              </a:rPr>
              <a:t>10/03/2022</a:t>
            </a:fld>
            <a:endParaRPr lang="en-GB" dirty="0">
              <a:latin typeface="BNPP Sans Light" pitchFamily="50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6513910"/>
            <a:ext cx="4278154" cy="342900"/>
          </a:xfrm>
          <a:prstGeom prst="rect">
            <a:avLst/>
          </a:prstGeom>
        </p:spPr>
        <p:txBody>
          <a:bodyPr vert="horz" lIns="90590" tIns="45295" rIns="90590" bIns="45295" rtlCol="0" anchor="b"/>
          <a:lstStyle>
            <a:lvl1pPr algn="l">
              <a:defRPr sz="1200"/>
            </a:lvl1pPr>
          </a:lstStyle>
          <a:p>
            <a:endParaRPr lang="en-GB" dirty="0">
              <a:latin typeface="BNPP Sans Light" pitchFamily="50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592225" y="6513910"/>
            <a:ext cx="4278154" cy="342900"/>
          </a:xfrm>
          <a:prstGeom prst="rect">
            <a:avLst/>
          </a:prstGeom>
        </p:spPr>
        <p:txBody>
          <a:bodyPr vert="horz" lIns="90590" tIns="45295" rIns="90590" bIns="45295" rtlCol="0" anchor="b"/>
          <a:lstStyle>
            <a:lvl1pPr algn="r">
              <a:defRPr sz="1200"/>
            </a:lvl1pPr>
          </a:lstStyle>
          <a:p>
            <a:fld id="{F7507188-F73A-43E4-8113-048AADB5A020}" type="slidenum">
              <a:rPr lang="en-GB" smtClean="0">
                <a:latin typeface="BNPP Sans Light" pitchFamily="50" charset="0"/>
              </a:rPr>
              <a:t>‹#›</a:t>
            </a:fld>
            <a:endParaRPr lang="en-GB" dirty="0">
              <a:latin typeface="BNPP Sans Light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810850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32:30.2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1007 3 24575,'-4'-2'0,"-2"2"0,0 2 0,0-1 0,-2 2 0,2-1 0,2-1 0,-1 2 0,1-2 0,-2 1 0,2 0 0,-2-2 0,3 3 0,-2-2 0,1 2 0,-4 0 0,3 0 0,-5 0 0,7 0 0,-5 0 0,4 0 0,0 0 0,-1-1 0,1 1 0,0-1 0,2 0 0,-1 0 0,0 0 0,0 1 0,1 0 0,-1-1 0,0 1 0,0 0 0,0 0 0,2-1 0,-2 1 0,3 0 0,-2 1 0,1 0 0,-1 0 0,2 0 0,-2-1 0,2 1 0,-1-1 0,-1 4 0,1-2 0,-1 2 0,2-3 0,0-2 0,0 1 0,0 1 0,0-1 0,0 1 0,-1-1 0,1 0 0,-3-1 0,3 1 0,-1 0 0,1-1 0,0 1 0,0 0 0,0 1 0,0 0 0,0 2 0,0 1 0,0-2 0,0 3 0,-2-4 0,2 1 0,-1 1 0,1-2 0,0 1 0,0 0 0,0 0 0,0-1 0,0 2 0,0 0 0,0-1 0,-2 2 0,2-5 0,-1 1 0,0 0 0,0-1 0,0 1 0,1 0 0,-1 1 0,-1 0 0,1 0 0,-3 2 0,2-2 0,0 0 0,0 0 0,0 0 0,0 0 0,-2 1 0,2-1 0,0-2 0,0 1 0,0 0 0,-1-1 0,0 1 0,0 0 0,1 0 0,-1-1 0,0 1 0,0-1 0,-1 0 0,1 0 0,-1 0 0,1 0 0,1 0 0,-1 0 0,0-1 0,0 2 0,0-3 0,1 1 0,-1 0 0,0 0 0,0 0 0,1-1 0,-1 0 0,0 1 0,0-1 0,1 2 0,-1-1 0,0-1 0,0 1 0,0 1 0,1-2 0,-1 1 0,0 0 0,0 0 0,1 0 0,-2 0 0,0-1 0,0 2 0,0-1 0,0 0 0,0 2 0,0-1 0,0-1 0,1 0 0,-3-1 0,2 3 0,-1-2 0,0 1 0,0-1 0,1 0 0,-2 1 0,2-1 0,-1 0 0,2 1 0,-1-2 0,1 1 0,0 0 0,0 0 0,-1 0 0,1 0 0,-1-1 0,0 3 0,0-2 0,-1 1 0,1 0 0,2-1 0,-2 1 0,1-1 0,-5 3 0,5-3 0,-4 2 0,3-2 0,-2 2 0,1-1 0,-3 2 0,5-3 0,-2 1 0,-2 1 0,1-2 0,-2 3 0,3-1 0,0 0 0,0-1 0,1 1 0,-2 0 0,1 0 0,-1-2 0,2 2 0,-1-2 0,1 2 0,-1 0 0,2-2 0,-1 2 0,0-2 0,1 2 0,-1-2 0,1 2 0,-1-2 0,1 2 0,-1 0 0,0-1 0,1 1 0,-2 0 0,2 0 0,-1-1 0,1 0 0,-1 0 0,0 0 0,-1 0 0,1 1 0,0 0 0,1 0 0,-1-1 0,0 1 0,1 0 0,-1 0 0,1-1 0,1 1 0,-1 0 0,-1-1 0,-1 2 0,1-1 0,0 1 0,0-1 0,0 1 0,-6 4 0,4-1 0,-3 1 0,3 0 0,3-5 0,-3 7 0,2-6 0,0 3 0,1-3 0,0 1 0,0 0 0,0-2 0,-1 4 0,2-3 0,-3 3 0,4-4 0,-2 2 0,0 0 0,1-1 0,0 1 0,0-2 0,0 5 0,-1-4 0,0 4 0,1-4 0,0 2 0,0-2 0,-1 1 0,2 1 0,-2-2 0,2 0 0,-1 0 0,0-1 0,0 4 0,0-3 0,0 3 0,0 0 0,-1-1 0,0 2 0,1-3 0,1 1 0,-2-1 0,3-1 0,-4 4 0,2-3 0,0 2 0,-1 1 0,2-2 0,-1 1 0,0-2 0,1-1 0,-1 0 0,1 2 0,-1-2 0,2 4 0,-3-2 0,2 1 0,-1 1 0,0-2 0,0 2 0,1 0 0,-2-4 0,2 4 0,-1-5 0,0 1 0,0-1 0,0-1 0,0 2 0,2 0 0,-3 1 0,3-1 0,-3 0 0,2 0 0,-1 0 0,0 0 0,2 0 0,-3-1 0,3 5 0,-1-4 0,-1 3 0,1-2 0,-1-2 0,1 1 0,0 0 0,1-1 0,-3 4 0,2-3 0,-2 6 0,3-7 0,-3 5 0,1-4 0,1 0 0,0 4 0,-1-4 0,1 8 0,-2-6 0,0 3 0,2 3 0,-2-5 0,1 7 0,-1-6 0,0 0 0,0-1 0,0 0 0,0-2 0,1 1 0,-2 0 0,3-2 0,-3 1 0,1 0 0,0 0 0,0-1 0,2 0 0,-4 4 0,5-3 0,-5 1 0,4-1 0,-2 0 0,0 1 0,0 0 0,2 0 0,0-1 0,-1-1 0,2 2 0,-3 1 0,3-1 0,-3 2 0,3-2 0,-4 5 0,4-5 0,-2 8 0,0-9 0,2 4 0,-1-2 0,1 2 0,-1-2 0,0 0 0,0-1 0,1-1 0,0 3 0,0-2 0,0 2 0,0 0 0,0 0 0,0 3 0,0-3 0,-2 2 0,2 2 0,-2 4 0,2 3 0,0 1 0,0-5 0,0 0 0,0-5 0,0-1 0,0-2 0,0-2 0,0 0 0,0-1 0,0 0 0,0 2 0,0-2 0,0 1 0,0 0 0,0 0 0,0-2 0,2 2 0,-2-2 0,2 1 0,-1-1 0,0-1 0,0 2 0,1-1 0,0 3 0,1-2 0,0 1 0,0 0 0,-1 0 0,1-2 0,0 1 0,-1-1 0,1 1 0,0-1 0,0 1 0,-1-2 0,1 1 0,1 0 0,-1-1 0,2 1 0,0 1 0,2 0 0,-1 0 0,4-1 0,-1 0 0,1 1 0,1-1 0,-1 1 0,5 0 0,-4-1 0,8 2 0,-10-3 0,9 0 0,-9 0 0,6-2 0,-7 3 0,2-3 0,-4 2 0,2-2 0,-3 0 0,7 0 0,-5 0 0,11 0 0,-9 0 0,6 0 0,-5 0 0,1 0 0,7 0 0,-7-2 0,7 0 0,-10 1 0,2-1 0,1 1 0,-3 0 0,10-3 0,-10 4 0,14-3 0,-13 1 0,10 2 0,-8-2 0,4 1 0,-5 0 0,1-2 0,-1 3 0,-1-2 0,-2 1 0,6-1 0,-6 1 0,12-3 0,-10 3 0,5-1 0,-3 1 0,-1 0 0,-1-2 0,1 3 0,-2-1 0,2-1 0,1 2 0,-3-3 0,0 3 0,0-3 0,0 1 0,0 0 0,2 0 0,-4 1 0,2 1 0,-3-1 0,3-1 0,-3 2 0,5-3 0,-1 2 0,2-2 0,-1 3 0,-1-2 0,-2 2 0,2-1 0,0 1 0,-3-2 0,4 1 0,-4 0 0,4 0 0,3 1 0,-2 0 0,8 0 0,-8 0 0,4 0 0,-5 0 0,1 0 0,-1 0 0,-1 0 0,0 0 0,-3 0 0,4 0 0,-4 0 0,9 0 0,-5 0 0,9 0 0,-8 0 0,4 0 0,-1 2 0,-4-1 0,3 1 0,-6-1 0,-1-1 0,-1 1 0,-1 1 0,2-1 0,-2 1 0,1 0 0,-2-2 0,3 3 0,-3-3 0,2 3 0,-2-3 0,1 2 0,0 0 0,-1 1 0,1-1 0,0 1 0,-1 0 0,1-1 0,0 1 0,-1 0 0,1 0 0,-2-1 0,1 2 0,-1-1 0,-1 1 0,-1-1 0,0 1 0,0-1 0,0 2 0,0-1 0,0 1 0,0-1 0,0 2 0,-1-1 0,-2 2 0,1-1 0,-4 2 0,6-2 0,-6 1 0,2 1 0,0-2 0,-2 2 0,1 0 0,-1 0 0,0 0 0,1 0 0,0-3 0,0 1 0,-1-1 0,0 3 0,0-2 0,0 1 0,2-3 0,-4 0 0,1 0 0,0 0 0,0 1 0,-4 1 0,0 4 0,-4-2 0,1 5 0,3-7 0,-2 5 0,5-5 0,-2 1 0,-3 0 0,4-1 0,-9 3 0,11-6 0,-7 4 0,8-5 0,-9 3 0,6 0 0,-6 1 0,4-1 0,-4 1 0,4-2 0,-8 5 0,4-2 0,-1 2 0,-2 0 0,6-1 0,-3 0 0,5-3 0,-1 2 0,1-2 0,-1 2 0,1 0 0,-5 2 0,4-2 0,-4 0 0,5-1 0,-1 0 0,0 1 0,3-2 0,-12 9 0,5-6 0,-4 7 0,-4-3 0,11-1 0,-11 3 0,8 0 0,-2-2 0,-1 4 0,-2 0 0,-3 1 0,6-4 0,-1 2 0,2-3 0,2 0 0,0-1 0,-2 0 0,9-4 0,-14 9 0,8-2 0,-9 6 0,7 2 0,-4 0 0,6 0 0,-7 3 0,7-9 0,1-2 0,8-10 0,1-3 0,1-2 0,-1 1 0,3 0 0,-1 3 0,3 0 0,-2-1 0,3 1 0,-2 0 0,1 1 0,0-1 0,-1 2 0,1-2 0,-2 2 0,3 2 0,-3-2 0,3 2 0,-1-4 0,0 1 0,1-1 0,0-1 0,0 1 0,-1 0 0,2 0 0,-1-1 0,1 0 0,-1 0 0,0-1 0,0 1 0,-1-2 0,2 3 0,-1-3 0,1 3 0,-1-3 0,0 2 0,3 0 0,-3 0 0,5 0 0,-5-1 0,2 1 0,-2 0 0,1-1 0,-1 0 0,1 1 0,-1-2 0,2 2 0,-2-1 0,2 0 0,-1 0 0,2-1 0,-1 3 0,1-3 0,-1 1 0,1-1 0,14 2 0,0 2 0,13 1 0,-4 1 0,0-3 0,-1 2 0,5-2 0,-4 3 0,4-3 0,-12 3 0,-3-5 0,-10 2 0,0-3 0,-4 0 0,2 0 0,-3 0 0,2 0 0,-2 0 0,2 0 0,-1 0 0,2 0 0,-1 0 0,1 0 0,2 0 0,0 0 0,0 0 0,7 0 0,-6 0 0,5 0 0,1 0 0,-4 0 0,8 0 0,1 0 0,4 0 0,5 0 0,-5 0 0,4 0 0,-3 0 0,-1 0 0,0 0 0,-1 0 0,-2 0 0,3 0 0,-5 0 0,1 0 0,-5 0 0,-2 0 0,-6 0 0,0-3 0,-1 2 0,-1-3 0,-1 1 0,-1 0 0,0 0 0,-1 0 0,1-1 0,-1 0 0,0-1 0,-2-3 0,3 2 0,-3-4 0,1 4 0,-1-4 0,0 1 0,0 1 0,0-2 0,0 4 0,0-4 0,0 4 0,0-4 0,0 4 0,-1-1 0,1 2 0,-3 1 0,2-1 0,-1 1 0,1 2 0,0-2 0,-1 1 0,-1-1 0,1 1 0,-1 0 0,0 0 0,0 0 0,1 1 0,-1-1 0,0 0 0,0 0 0,0 1 0,1-1 0,0-1 0,0-1 0,1 0 0,0 1 0,1-4 0,0 5 0,0-5 0,0 4 0,0-2 0,0 1 0,2-3 0,-1 3 0,1-1 0,1 2 0,-2-1 0,2 0 0,0 1 0,0-4 0,5-1 0,-4 2 0,9-7 0,-7 10 0,3-5 0,-3 6 0,-1-2 0,3 1 0,-3 0 0,4-1 0,-1 1 0,2-2 0,5-1 0,-4 1 0,12-4 0,-7 5 0,12-5 0,-4 4 0,-3-2 0,2 3 0,-12 1 0,8 0 0,-10 0 0,3 1 0,-5-1 0,-1 2 0,4-2 0,-4 1 0,2 0 0,0 0 0,0 0 0,7-4 0,-3 3 0,3-4 0,-4 4 0,-3-1 0,0 2 0,-1 0 0,-1 0 0,2 0 0,-3 0 0,1 0 0,-1 1 0,0 0 0,-1 0 0,-2 0 0,0-1 0,-1 0 0,-1-1 0,1 1 0,0-1 0,0 2 0,0-1 0,-1 0 0,2 0 0,-1-1 0,0 1 0,1-2 0,0 2 0,0-2 0,-1 1 0,2-1 0,-2 2 0,2-1 0,0 0 0,-1 0 0,1 0 0,1-2 0,-1 2 0,1 0 0,-1-2 0,0 3 0,-1-2 0,1 2 0,0-1 0,0 0 0,-1 1 0,1-2 0,0 2 0,-1-1 0,0 1 0,0 0 0,-1 0 0,0 0 0,0 1 0,2-2 0,0 1 0,1-1 0,-3 1 0,1 0 0,-1 0 0,0 1 0,2-1 0,0 0 0,-2 0 0,2 0 0,-1-3 0,-1 3 0,2-5 0,-3 5 0,1-2 0,1 2 0,-2-1 0,2 1 0,-1-1 0,1 1 0,-2-1 0,3 1 0,-3 0 0,1 0 0,1-1 0,-2 1 0,1-2 0,0 2 0,0-1 0,0 0 0,0 1 0,-1-1 0,3 0 0,-3 1 0,1-1 0,-1 1 0,0-1 0,0 1 0,1-2 0,0 2 0,0-5 0,-1 3 0,0-2 0,0-1 0,0 2 0,0-2 0,0 4 0,0-4 0,0 3 0,0-2 0,0-1 0,0-1 0,0-1 0,0 2 0,0-2 0,0 4 0,0-2 0,0 2 0,0 2 0,0-1 0,0 0 0,0 1 0,0-1 0,0 0 0,0 0 0,0-1 0,0 1 0,0-3 0,0 3 0,0-3 0,0 4 0,0 0 0,0-2 0,0 3 0,0-4 0,0 3 0,0-3 0,0 2 0,-2-2 0,2 1 0,-4-9 0,4 8 0,-4-4 0,2 3 0,1 2 0,-2-2 0,1 0 0,-1 2 0,1-2 0,0-1 0,0 3 0,0-3 0,0 3 0,0 2 0,-1-3 0,0 3 0,1-2 0,0 2 0,1 1 0,-2-3 0,1 2 0,-2-1 0,1 0 0,0 0 0,1 2 0,-1-2 0,1 2 0,0-1 0,0 1 0,-1-3 0,0 2 0,0-4 0,0 5 0,1-1 0,0 2 0,0-1 0,0 0 0,-1 0 0,0 1 0,1-1 0,-1 0 0,0 0 0,0 0 0,1 1 0,-2-2 0,1 1 0,-1-1 0,1 1 0,0 0 0,0 0 0,0 0 0,-3 0 0,3 0 0,-5 0 0,5 1 0,-1-1 0,1 0 0,-1 0 0,1 1 0,-1 0 0,1 0 0,1 1 0,-1-1 0,0 1 0,0-1 0,-1 0 0,1 1 0,-1-2 0,0 3 0,0-2 0,0 1 0,0-1 0,-3 2 0,2-3 0,-1 3 0,1-3 0,0 3 0,0-2 0,-1 1 0,1-1 0,-1 1 0,1-1 0,-1 2 0,1-2 0,-3 1 0,-5 0 0,2 0 0,-4-1 0,5 2 0,-1-3 0,-3 2 0,2-2 0,-6 1 0,6 0 0,-3-1 0,5 2 0,-5 0 0,4 0 0,-2 0 0,3 0 0,2-1 0,-6 1 0,2-2 0,-3 3 0,0-4 0,4 4 0,-2-1 0,-1 1 0,4 0 0,-8 0 0,6 0 0,-7 0 0,4-3 0,-1 3 0,-2-5 0,2 5 0,-3-5 0,-1 5 0,0-2 0,5 0 0,0 2 0,5-2 0,-5 0 0,-1-1 0,3 1 0,-1-1 0,8 2 0,-4 1 0,1-3 0,2 3 0,0-1 0,0-1 0,2 2 0,-1-3 0,3 3 0,-1-3 0,1 3 0,-2-3 0,1 2 0,-2-2 0,0 0 0,1 1 0,-3-2 0,2 2 0,-4-3 0,4 1 0,-8-3 0,8 3 0,-5-2 0,7 3 0,-1 1 0,2-1 0,-1 0 0,0-1 0,1 1 0,-1-1 0,1 1 0,1 0 0,-2-1 0,0 1 0,2-1 0,-1 0 0,2 0 0,-2-2 0,0 1 0,2-1 0,-1-1 0,1 0 0,1-3 0,-3 2 0,3-2 0,-2-1 0,2 3 0,0 0 0,0 2 0,0 2 0,0-3 0,0 2 0,0-3 0,0 0 0,0 0 0,0 0 0,2-2 0,-1 1 0,1 1 0,2-2 0,-1 2 0,1-1 0,0 2 0,-1-1 0,0 2 0,0-4 0,-1 5 0,1-5 0,-2 5 0,1-2 0,-1 2 0,0 1 0,-1 1 0,1 1 0,-1-2 0,3 1 0,-3-3 0,2 2 0,0-1 0,1 0 0,0-2 0,1 0 0,0-4 0,1 4 0,-2 1 0,0 3 0,0 0 0,-1 1 0,1-1 0,0 0 0,1 0 0,-1 0 0,1 1 0,-2 0 0,1 0 0,0 0 0,0 1 0,-1-1 0,2 4 0,1-1 0,-1 2 0,1-1 0,-2 1 0,2 0 0,-2 0 0,1-1 0,-1 1 0,0 0 0,-1 0 0,2 1 0,-1-1 0,3 2 0,-3-1 0,1 2 0,0-1 0,1 3 0,0-2 0,0 2 0,1-1 0,-1 2 0,0-2 0,0 2 0,-1-4 0,2 5 0,-2-4 0,2 2 0,-2-3 0,9 9 0,-6-6 0,6 5 0,-9-9 0,0-1 0,0 1 0,-1-2 0,2 1 0,-2-1 0,1 1 0,-1-1 0,1 1 0,0 0 0,4 1 0,0 0 0,3 2 0,3 1 0,2 2 0,-1-4 0,0 1 0,-5-4 0,5 2 0,4-2 0,2 2 0,6 0 0,-10-2 0,6 1 0,-4-1 0,2 1 0,-2 0 0,0-1 0,-8 0 0,2-2 0,-6 2 0,-1-2 0,-1 0 0,3 0 0,-2 0 0,2 0 0,4 0 0,-3 0 0,13 2 0,-5-1 0,11 2 0,-8-1 0,4-2 0,-5 3 0,-3-3 0,3 0 0,-3 0 0,0 0 0,6 0 0,-1 0 0,8 2 0,-1-1 0,5 1 0,-7-2 0,1 0 0,-7 0 0,-1 0 0,-3 0 0,2 0 0,-2 0 0,3 0 0,-3 0 0,7 0 0,-11 0 0,15 0 0,-11 0 0,12 0 0,1-6 0,-7 2 0,1-4 0,-12 4 0,3-2 0,-2 0 0,0-1 0,-2 0 0,-4 1 0,0 0 0,-2 0 0,1-1 0,-2 0 0,2 0 0,-2 1 0,-2 1 0,2-3 0,-2 2 0,2-2 0,1-4 0,-2 5 0,2-7 0,-2 6 0,1-3 0,1-2 0,-3 4 0,1-1 0,0 2 0,-2 2 0,1-4 0,-1 4 0,0-4 0,0 2 0,0-1 0,0-5 0,-2 7 0,-2-7 0,-2 6 0,-1-3 0,-4-1 0,3 1 0,-4 0 0,2-1 0,-3 1 0,-4-2 0,-5-2 0,2 4 0,-8-5 0,3 5 0,-7-4 0,-23-3 0,16 7 0,-18-7 0,23 11 0,-4 1 0,1 1 0,-1 4 0,0-2 0,4 1 0,-2 1 0,6-2 0,5 3 0,3 0 0,12 2 0,-8-2 0,5 3 0,-11 3 0,4-1 0,-4 3 0,1-2 0,-2-4 0,-4 3 0,-4-1 0,0 5 0,-22 0 0,13 1 0,-8-4 0,21-1 0,2-2 0,2 0 0,0 2 0,6-5 0,6 3 0,3-3 0,6 0 0,-4 0 0,5 0 0,-1 0 0,1 0 0,0 0 0,1 0 0,-1 0 0,-1-2 0,1 1 0,-1-3 0,1 0 0,0-1 0,2 0 0,-2 2 0,3-2 0,-1 2 0,1-3 0,0 3 0,0-2 0,0 2 0,0-2 0,0 0 0,0 1 0,0 0 0,0 1 0,2-1 0,1 0 0,7-6 0,-4 4 0,12-12 0,-9 10 0,5-5 0,1 1 0,-7 6 0,5-5 0,-5 5 0,-3 1 0,10-6 0,-9 7 0,7-7 0,-7 8 0,-1-1 0,0 1 0,0 1 0,-2-1 0,2 0 0,-2 1 0,1 1 0,-1 1 0,1-1 0,0-1 0,-1 1 0,-1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32:11.1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58 24575,'4'-5'0,"-1"0"0,1 1 0,3 1 0,-3 0 0,4 0 0,0 0 0,-2 0 0,2 0 0,-3 2 0,1-2 0,1 1 0,-1 1 0,4-3 0,-1 4 0,1-2 0,5 0 0,0 0 0,-2-1 0,-1 1 0,-4 0 0,-3 2 0,1-2 0,-2 2 0,-1 0 0,1 0 0,-1 0 0,-1 0 0,1 0 0,3 0 0,-1 0 0,3 0 0,-1 0 0,-1 0 0,2 0 0,0 0 0,-2 0 0,2 0 0,-1 0 0,-1 0 0,4 2 0,-4-2 0,4 3 0,-4-1 0,2 1 0,-2-2 0,-2 2 0,0-3 0,0 2 0,2 0 0,0 0 0,2 1 0,0-1 0,-1 2 0,1-1 0,-1 2 0,1-2 0,-4 1 0,4 0 0,-4-2 0,2 1 0,-1 0 0,1 1 0,-2-1 0,1 1 0,-2-2 0,1 1 0,-1 0 0,-1 0 0,1-1 0,0 1 0,0 0 0,1-1 0,-1 1 0,1 0 0,-2 0 0,1 1 0,0-1 0,-1 1 0,0-2 0,0 1 0,-1 0 0,1 0 0,0-1 0,-1 1 0,2 0 0,-3-1 0,1 1 0,-1 0 0,1 1 0,1-1 0,1 2 0,-2-2 0,2 2 0,-2 0 0,1-1 0,0 1 0,-1-1 0,3 4 0,-2-3 0,0 2 0,1-2 0,-2 0 0,1-1 0,-1 2 0,0-3 0,1 2 0,-1-2 0,2 2 0,-3-2 0,1 1 0,-1-1 0,0-1 0,0 1 0,0 0 0,0 0 0,0-1 0,0 1 0,0 0 0,0 0 0,0-1 0,0 1 0,0 0 0,0-1 0,0 1 0,0 0 0,0 0 0,0-1 0,0 1 0,0 0 0,0 0 0,0-1 0,-1 2 0,1-1 0,-3 1 0,2-1 0,-2 0 0,0-1 0,0 1 0,0 0 0,1 1 0,0-1 0,0 1 0,1-1 0,0-1 0,1 1 0,-1 0 0,-1-1 0,1 1 0,-2 1 0,2 0 0,-2 1 0,0-1 0,0 0 0,1-1 0,-1 1 0,0-2 0,0 1 0,1 0 0,-1-1 0,0 1 0,0 0 0,-1 0 0,1-2 0,-1 2 0,1-3 0,1 2 0,-1-1 0,0 1 0,-1 0 0,1-1 0,-2 2 0,2-3 0,-1 1 0,1-1 0,0 1 0,0 0 0,1 0 0,-2-1 0,0 0 0,0 0 0,2 1 0,-1-1 0,0 1 0,-1-1 0,1 0 0,-2 2 0,2-2 0,-1 1 0,0-1 0,1 0 0,-3 1 0,3 0 0,-2 0 0,2-1 0,-2 1 0,2-1 0,-1 2 0,1-2 0,-1 0 0,0 1 0,-1-1 0,1 1 0,1-1 0,1 0 0,-1 0 0,0 0 0,0 2 0,1-2 0,-1 1 0,0 0 0,0 0 0,0 0 0,-1 0 0,0 1 0,0-1 0,0 2 0,0-2 0,1 1 0,-1 0 0,1-2 0,0 3 0,-1-3 0,1 2 0,-1-1 0,1 1 0,1-2 0,-1 3 0,0-3 0,0 1 0,0 1 0,1-2 0,-1 2 0,0-1 0,0 1 0,1-2 0,-2 3 0,-1-2 0,1 1 0,0 0 0,1-1 0,0 0 0,2-1 0,0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32:12.8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90 1 24575,'-6'4'0,"2"0"0,0-3 0,0 2 0,1-2 0,-1 2 0,1 0 0,0-1 0,0 1 0,1 0 0,-1 0 0,0-1 0,0 1 0,0 0 0,1 0 0,-1-1 0,1 1 0,0 0 0,0-1 0,1 1 0,-2 0 0,2 0 0,-2-1 0,2 1 0,-2 0 0,2 0 0,-2-1 0,0 2 0,0 1 0,2-1 0,-2 0 0,3-2 0,-1 1 0,-1 0 0,2 0 0,-1-1 0,1 1 0,0 0 0,0 0 0,0-1 0,0 0 0,0-1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33:13.691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1003 12 24575,'-27'-5'0,"4"2"0,18 2 0,-2 1 0,-4-1 0,3 0 0,-3 0 0,4 1 0,-7 0 0,6 0 0,-2 0 0,1 3 0,2-2 0,-4 3 0,3 0 0,1-1 0,-2 4 0,2-3 0,-1 3 0,2 1 0,1-2 0,-1 2 0,2 0 0,-1-2 0,2 4 0,-1-3 0,1 3 0,-1-2 0,0 1 0,0-1 0,-1 1 0,0-2 0,0 1 0,-1-1 0,1 0 0,-3 0 0,0-2 0,0 1 0,-1-2 0,1 0 0,-1 1 0,-1 1 0,2-2 0,-1 1 0,1-2 0,1 1 0,-3-1 0,2 2 0,1-2 0,-1 2 0,1 0 0,-1 1 0,2 1 0,-1-1 0,1 0 0,-1 1 0,0 0 0,0-2 0,0 1 0,-2-1 0,2-1 0,-2 0 0,-2 3 0,4-3 0,-2 2 0,-2 0 0,5-3 0,-6 3 0,5-2 0,1-1 0,-3 3 0,3-1 0,-3 2 0,3-2 0,-2 1 0,-3 1 0,5-2 0,-3 1 0,2-1 0,1-1 0,-2 3 0,0-2 0,2 1 0,-2 1 0,0-1 0,2 0 0,-6 1 0,7-4 0,-5 3 0,4 0 0,0-2 0,-4 5 0,4-5 0,0 3 0,-2 1 0,1-2 0,-1 2 0,3-1 0,-1 1 0,2-1 0,-2 3 0,1-2 0,-1-2 0,2 4 0,2-4 0,-2 3 0,-1 1 0,2-3 0,-2 3 0,3-2 0,-2 1 0,2 2 0,1-4 0,-2 5 0,-1-4 0,-1 3 0,2-4 0,-1 2 0,2-1 0,-3 2 0,2-2 0,-2 0 0,2 0 0,-1 2 0,0 2 0,-2-2 0,3-2 0,-4 4 0,3-6 0,-2 5 0,2-2 0,-1-2 0,1 3 0,-3 0 0,3-3 0,-4 5 0,5-6 0,-3 2 0,-1 2 0,3-3 0,-3 3 0,5-3 0,-1 2 0,-2 1 0,2-2 0,-1 0 0,1 1 0,-1 2 0,2-3 0,-2 4 0,3-5 0,0 3 0,-1 0 0,2-3 0,-1 3 0,1-1 0,-1 0 0,0 1 0,0-3 0,1 3 0,0-1 0,0 0 0,-1 1 0,0 0 0,0 0 0,1 0 0,0-2 0,-1 3 0,-1-2 0,1 1 0,0-1 0,-1-1 0,2 2 0,-2 0 0,1 0 0,0-1 0,1 1 0,3-1 0,0-1 0,2 1 0,-1-3 0,0 3 0,1-2 0,0 0 0,3 1 0,-2-2 0,0 1 0,2-2 0,2 5 0,2-5 0,-2 5 0,0-7 0,-2 3 0,0-2 0,2 1 0,-4-2 0,4 1 0,-2-1 0,1 0 0,0-5 0,0 0 0,3-3 0,-6 3 0,5-1 0,-4 2 0,4 0 0,-1-2 0,-1 3 0,1-3 0,1 3 0,0-2 0,6 0 0,-6 2 0,2-3 0,-3 3 0,-4 0 0,8 0 0,-7 0 0,8 0 0,-9 0 0,4 0 0,3 0 0,3 0 0,0 0 0,6 0 0,-9 0 0,5 0 0,-7 0 0,3 0 0,-2 0 0,2 0 0,-3 0 0,3 0 0,-2 0 0,2 0 0,-5 0 0,1 0 0,-2 0 0,5 0 0,-2 0 0,2 0 0,1 0 0,-2 0 0,2 0 0,-3 0 0,-1 0 0,-1 0 0,1 0 0,-2 0 0,1 0 0,1 0 0,-1 0 0,4 0 0,-4 0 0,1 0 0,-2 0 0,0 0 0,2 0 0,5 3 0,0 1 0,5 2 0,0 1 0,-5-3 0,0 2 0,-5-2 0,5 4 0,0-1 0,1 0 0,2 2 0,-6-5 0,0 2 0,-2-1 0,-5-2 0,5 4 0,-4-1 0,2 0 0,1 1 0,-1-2 0,1 1 0,-1 0 0,-1-1 0,-1-1 0,7 4 0,-7-5 0,3 3 0,0 1 0,-4-2 0,3 3 0,-2-1 0,-1-1 0,1 4 0,-2-3 0,-1 2 0,-1-1 0,-2 2 0,2 2 0,-2-1 0,0-2 0,0 1 0,0 2 0,0 0 0,0 2 0,0-5 0,0 0 0,0 0 0,-2 2 0,0-2 0,-1 4 0,0-5 0,1 1 0,-2 1 0,1-5 0,-3 8 0,1-8 0,-1 5 0,1-5 0,-1 1 0,-5 1 0,3 0 0,-4-2 0,2 1 0,-1 0 0,3-1 0,-2 1 0,4-2 0,-8 3 0,8-3 0,-8 2 0,3 0 0,-1-2 0,-2 2 0,3-1 0,1-1 0,-1 1 0,-3 0 0,4-2 0,-4 1 0,6-1 0,-3 0 0,1 1 0,-5 0 0,4 0 0,-4 0 0,5-1 0,1-1 0,-3 3 0,3-3 0,-8 3 0,5-3 0,-6 2 0,6-1 0,-6-1 0,8 1 0,-4-1 0,8 1 0,-3-2 0,1 3 0,-1-1 0,1 1 0,-1 1 0,3-1 0,-4-1 0,2 1 0,1-2 0,-5 5 0,5-5 0,-2 5 0,-2-2 0,5-1 0,-5 2 0,5-1 0,-1 1 0,0 1 0,0 2 0,1-3 0,0 1 0,0 0 0,1-1 0,-4 5 0,4-5 0,-2 2 0,-2 2 0,5-6 0,-6 6 0,4-5 0,0-2 0,-5 5 0,4-3 0,-2 1 0,0 0 0,2-1 0,-4 1 0,5-1 0,-2-2 0,0 3 0,1 0 0,-1-1 0,-2 3 0,5-4 0,-6 3 0,6-2 0,-3 0 0,1 2 0,0 0 0,1 0 0,-3 1 0,4-3 0,-3 3 0,0 0 0,3-3 0,-1 4 0,2-1 0,-3-4 0,5 9 0,-3-8 0,6 6 0,1 0 0,-2-5 0,4 6 0,-2-5 0,2 3 0,0-2 0,0-2 0,6 0 0,4-1 0,1-2 0,4 1 0,-3-1 0,-1-2 0,8 4 0,-6-3 0,14 1 0,-1 2 0,3-1 0,4 2 0,-11-3 0,5 2 0,-14-4 0,-1 3 0,-8-4 0,-3 1 0,6-1 0,-2 0 0,2 0 0,2 0 0,-7 0 0,7 0 0,-5 0 0,3 0 0,0 0 0,3 0 0,2 0 0,-3 0 0,5 2 0,-9-1 0,6 3 0,0-4 0,-4 2 0,4-1 0,-5 0 0,5 2 0,-6-2 0,5 3 0,-6-4 0,0 1 0,3 1 0,-4-1 0,5 1 0,-3 0 0,3 0 0,-2 2 0,1-2 0,3 4 0,-4-5 0,12 8 0,-12-8 0,9 6 0,-11-5 0,6 2 0,-8-3 0,5 3 0,-3-4 0,0 1 0,3-1 0,-2 0 0,0 0 0,-34-10 0,18 6 0,-32-8 0,26 9 0,-3 2 0,-3-3 0,4 1 0,-9-2 0,4 0 0,-8-3 0,7 2 0,-10-5 0,9 5 0,-6-2 0,13 2 0,-2-4 0,8 4 0,-10-6 0,10 9 0,-13-7 0,15 6 0,-7-4 0,9 5 0,-4-3 0,1-3 0,-1 1 0,0-2 0,3 2 0,1 2 0,-2-4 0,3 4 0,0-4 0,2 0 0,1-4 0,1 0 0,0-1 0,0 5 0,0-1 0,0 3 0,1-4 0,1 6 0,2-8 0,-1 7 0,2-3 0,-2 2 0,1 1 0,0-3 0,2 2 0,-1 1 0,3 0 0,0 0 0,0 1 0,0 0 0,2-4 0,-4 3 0,4-2 0,-6 3 0,1 1 0,4-4 0,-2 4 0,3-3 0,-2 4 0,0 0 0,9-2 0,-7 3 0,10-5 0,-10 4 0,8-5 0,-2 4 0,7-5 0,-2 4 0,7-5 0,-8 6 0,4-3 0,-5 1 0,-3 3 0,-2-2 0,-5 5 0,0-3 0,0 1 0,-1 1 0,3-1 0,-1 3 0,0-1 0,3 1 0,-5 0 0,4 0 0,-2 0 0,1-2 0,3 0 0,-2-2 0,2 0 0,1 0 0,-4-2 0,4 2 0,-1-2 0,-2 2 0,6-2 0,-6 1 0,-1-1 0,-1 3 0,-5-1 0,5-8 0,-5 4 0,4-7 0,-5 9 0,2-4 0,-1 1 0,-1 1 0,2-5 0,-4 7 0,1-5 0,2 0 0,-4 1 0,3-4 0,-2-1 0,-1-1 0,3 1 0,-4-4 0,2 4 0,-2-1 0,0-2 0,0 6 0,0-3 0,-2 5 0,0-1 0,-2 1 0,1 2 0,-2-2 0,2 1 0,-2 2 0,-1-3 0,1 7 0,-5-4 0,1 2 0,-10 0 0,-2-4 0,-15-1 0,-3-2 0,-12-2 0,3 1 0,1-1 0,9 4 0,1-1 0,12 4 0,1 0 0,10 3 0,3 0 0,3 1 0,-2-1 0,1 1 0,-5-1 0,-2 0 0,-3-3 0,-1 1 0,-4-4 0,-4 1 0,-2 0 0,-3 0 0,5 1 0,7 3 0,-2-3 0,4 3 0,-6-5 0,-3 0 0,-26-13 0,11 5 0,-17-7 0,23 9 0,10 0 0,6 2 0,3-2 0,0 4 0,-3-1 0,5 4 0,4 3 0,-4-6 0,9 7 0,-9-7 0,10 7 0,-1-2 0,-1-4 0,3 1 0,-3-4 0,4 3 0,-1-3 0,1 2 0,-4-10 0,5 9 0,-4-18 0,4 13 0,1-4 0,-1 10 0,3 6 0,0-5 0,0 3 0,0-4 0,3 3 0,0 1 0,1-2 0,2 1 0,-3 1 0,2-1 0,3-1 0,-2 2 0,2-1 0,-1 0 0,-1 0 0,3-4 0,-4 6 0,2-3 0,-4 3 0,3-3 0,-1 2 0,-1 1 0,3-3 0,-4 5 0,4-5 0,-2 4 0,3 0 0,0 0 0,-1 0 0,1 3 0,1-3 0,1 1 0,-1 0 0,0 0 0,-1 1 0,-1 0 0,6 1 0,-3 1 0,2 0 0,-3 2 0,0 0 0,8-2 0,-5 2 0,3-3 0,-6 3 0,0 0 0,1 0 0,1 0 0,3 0 0,2 0 0,3 0 0,-3 0 0,2 0 0,-8 0 0,4 0 0,-7 0 0,2 2 0,2 2 0,3 2 0,-4 0 0,4 0 0,-8-3 0,4 0 0,0 2 0,1-1 0,0 2 0,-2-3 0,5 3 0,-5-1 0,3-2 0,-2 3 0,2-3 0,0 4 0,2-3 0,5 5 0,-7-6 0,7 3 0,-8-4 0,3 2 0,-2 0 0,2 0 0,-6-1 0,6-1 0,-7 0 0,7 0 0,-5 1 0,-1 1 0,6-3 0,-5 2 0,2-1 0,-1 1 0,-3 0 0,1 0 0,2 2 0,-1-2 0,5 4 0,-4-3 0,4 2 0,-8-3 0,3 0 0,-1 1 0,1 1 0,2 1 0,-3-1 0,2 2 0,-4-4 0,8 5 0,-7-4 0,7 3 0,-5-2 0,-1 0 0,6 3 0,-7-4 0,5 3 0,-5-4 0,2 3 0,-1-2 0,6 3 0,-7-2 0,5 3 0,-6-3 0,2 1 0,0-1 0,2-1 0,1 1 0,0-4 0,0 3 0,-1-3 0,2 2 0,-3-2 0,5 1 0,-6-2 0,3 1 0,2 1 0,-2 0 0,6 2 0,-6-3 0,4 2 0,-1-2 0,-2 2 0,2-3 0,-3 3 0,-3-2 0,2 2 0,-2-1 0,3 1 0,-1 1 0,1-2 0,-1 2 0,-3-3 0,4 2 0,-4-4 0,7-12 0,-9 6 0,4-14 0,-7 11 0,2-4 0,0 3 0,-2 1 0,-1-5 0,1 3 0,-2 0 0,2 4 0,-1 0 0,-1 0 0,0-2 0,-3 0 0,-1 3 0,-4 2 0,-2 3 0,-1 1 0,-1 2 0,-3 2 0,4-1 0,-8 2 0,4 1 0,-5 0 0,4-1 0,2 0 0,3-2 0,1-1 0,2-1 0,-7 0 0,6 0 0,-13 0 0,1 0 0,-12-2 0,4 1 0,0-4 0,5 2 0,1 0 0,6 0 0,-2-1 0,9 0 0,-5-4 0,4 3 0,-2-2 0,3 1 0,4 1 0,-12-6 0,10 4 0,-8-4 0,11 6 0,-1 0 0,-2-2 0,3-1 0,-2 1 0,4-4 0,2 6 0,3-7 0,9 7 0,7-3 0,17 6 0,-8 0 0,16 2 0,-12 0 0,15 0 0,-7 2 0,2 2 0,-3 2 0,-4 0 0,2 3 0,-10-3 0,-2 0 0,-10-3 0,-6-2 0,0-1 0,3 1 0,-1-1 0,8 2 0,-3-1 0,5 3 0,3-1 0,-2 0 0,7 2 0,-12-4 0,7 1 0,-14-2 0,3 0 0,-11-12 0,-9-1 0,0-6 0,-13 0 0,-2 4 0,-13-7 0,-3 4 0,1-1 0,5 10 0,8 1 0,6 5 0,4 1 0,8 2 0,-3 1 0,3 2 0,-4 1 0,2 0 0,-5 1 0,5-1 0,-6 1 0,7-2 0,-2 0 0,2 1 0,-3 1 0,1-2 0,1 0 0,-1 1 0,2 0 0,0-1 0,-6 2 0,4-3 0,-2 2 0,-2 0 0,8-2 0,-5 1 0,3-3 0,-2 2 0,0-2 0,-1 0 0,3 0 0,-1-2 0,0 1 0,0-1 0,0 1 0,0 1 0,0 0 0,-2 0 0,3 0 0,-3 2 0,1-1 0,-1 4 0,2-3 0,-1 4 0,4-4 0,-3 4 0,2-2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33:15.066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 1 24575,'0'0'0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32:11.1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58 24575,'4'-5'0,"-1"0"0,1 1 0,3 1 0,-3 0 0,4 0 0,0 0 0,-2 0 0,2 0 0,-3 2 0,1-2 0,1 1 0,-1 1 0,4-3 0,-1 4 0,1-2 0,5 0 0,0 0 0,-2-1 0,-1 1 0,-4 0 0,-3 2 0,1-2 0,-2 2 0,-1 0 0,1 0 0,-1 0 0,-1 0 0,1 0 0,3 0 0,-1 0 0,3 0 0,-1 0 0,-1 0 0,2 0 0,0 0 0,-2 0 0,2 0 0,-1 0 0,-1 0 0,4 2 0,-4-2 0,4 3 0,-4-1 0,2 1 0,-2-2 0,-2 2 0,0-3 0,0 2 0,2 0 0,0 0 0,2 1 0,0-1 0,-1 2 0,1-1 0,-1 2 0,1-2 0,-4 1 0,4 0 0,-4-2 0,2 1 0,-1 0 0,1 1 0,-2-1 0,1 1 0,-2-2 0,1 1 0,-1 0 0,-1 0 0,1-1 0,0 1 0,0 0 0,1-1 0,-1 1 0,1 0 0,-2 0 0,1 1 0,0-1 0,-1 1 0,0-2 0,0 1 0,-1 0 0,1 0 0,0-1 0,-1 1 0,2 0 0,-3-1 0,1 1 0,-1 0 0,1 1 0,1-1 0,1 2 0,-2-2 0,2 2 0,-2 0 0,1-1 0,0 1 0,-1-1 0,3 4 0,-2-3 0,0 2 0,1-2 0,-2 0 0,1-1 0,-1 2 0,0-3 0,1 2 0,-1-2 0,2 2 0,-3-2 0,1 1 0,-1-1 0,0-1 0,0 1 0,0 0 0,0 0 0,0-1 0,0 1 0,0 0 0,0 0 0,0-1 0,0 1 0,0 0 0,0-1 0,0 1 0,0 0 0,0 0 0,0-1 0,0 1 0,0 0 0,0 0 0,0-1 0,-1 2 0,1-1 0,-3 1 0,2-1 0,-2 0 0,0-1 0,0 1 0,0 0 0,1 1 0,0-1 0,0 1 0,1-1 0,0-1 0,1 1 0,-1 0 0,-1-1 0,1 1 0,-2 1 0,2 0 0,-2 1 0,0-1 0,0 0 0,1-1 0,-1 1 0,0-2 0,0 1 0,1 0 0,-1-1 0,0 1 0,0 0 0,-1 0 0,1-2 0,-1 2 0,1-3 0,1 2 0,-1-1 0,0 1 0,-1 0 0,1-1 0,-2 2 0,2-3 0,-1 1 0,1-1 0,0 1 0,0 0 0,1 0 0,-2-1 0,0 0 0,0 0 0,2 1 0,-1-1 0,0 1 0,-1-1 0,1 0 0,-2 2 0,2-2 0,-1 1 0,0-1 0,1 0 0,-3 1 0,3 0 0,-2 0 0,2-1 0,-2 1 0,2-1 0,-1 2 0,1-2 0,-1 0 0,0 1 0,-1-1 0,1 1 0,1-1 0,1 0 0,-1 0 0,0 0 0,0 2 0,1-2 0,-1 1 0,0 0 0,0 0 0,0 0 0,-1 0 0,0 1 0,0-1 0,0 2 0,0-2 0,1 1 0,-1 0 0,1-2 0,0 3 0,-1-3 0,1 2 0,-1-1 0,1 1 0,1-2 0,-1 3 0,0-3 0,0 1 0,0 1 0,1-2 0,-1 2 0,0-1 0,0 1 0,1-2 0,-2 3 0,-1-2 0,1 1 0,0 0 0,1-1 0,0 0 0,2-1 0,0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32:12.8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90 1 24575,'-6'4'0,"2"0"0,0-3 0,0 2 0,1-2 0,-1 2 0,1 0 0,0-1 0,0 1 0,1 0 0,-1 0 0,0-1 0,0 1 0,0 0 0,1 0 0,-1-1 0,1 1 0,0 0 0,0-1 0,1 1 0,-2 0 0,2 0 0,-2-1 0,2 1 0,-2 0 0,2 0 0,-2-1 0,0 2 0,0 1 0,2-1 0,-2 0 0,3-2 0,-1 1 0,-1 0 0,2 0 0,-1-1 0,1 1 0,0 0 0,0 0 0,0-1 0,0 0 0,0-1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33:13.691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1003 12 24575,'-27'-5'0,"4"2"0,18 2 0,-2 1 0,-4-1 0,3 0 0,-3 0 0,4 1 0,-7 0 0,6 0 0,-2 0 0,1 3 0,2-2 0,-4 3 0,3 0 0,1-1 0,-2 4 0,2-3 0,-1 3 0,2 1 0,1-2 0,-1 2 0,2 0 0,-1-2 0,2 4 0,-1-3 0,1 3 0,-1-2 0,0 1 0,0-1 0,-1 1 0,0-2 0,0 1 0,-1-1 0,1 0 0,-3 0 0,0-2 0,0 1 0,-1-2 0,1 0 0,-1 1 0,-1 1 0,2-2 0,-1 1 0,1-2 0,1 1 0,-3-1 0,2 2 0,1-2 0,-1 2 0,1 0 0,-1 1 0,2 1 0,-1-1 0,1 0 0,-1 1 0,0 0 0,0-2 0,0 1 0,-2-1 0,2-1 0,-2 0 0,-2 3 0,4-3 0,-2 2 0,-2 0 0,5-3 0,-6 3 0,5-2 0,1-1 0,-3 3 0,3-1 0,-3 2 0,3-2 0,-2 1 0,-3 1 0,5-2 0,-3 1 0,2-1 0,1-1 0,-2 3 0,0-2 0,2 1 0,-2 1 0,0-1 0,2 0 0,-6 1 0,7-4 0,-5 3 0,4 0 0,0-2 0,-4 5 0,4-5 0,0 3 0,-2 1 0,1-2 0,-1 2 0,3-1 0,-1 1 0,2-1 0,-2 3 0,1-2 0,-1-2 0,2 4 0,2-4 0,-2 3 0,-1 1 0,2-3 0,-2 3 0,3-2 0,-2 1 0,2 2 0,1-4 0,-2 5 0,-1-4 0,-1 3 0,2-4 0,-1 2 0,2-1 0,-3 2 0,2-2 0,-2 0 0,2 0 0,-1 2 0,0 2 0,-2-2 0,3-2 0,-4 4 0,3-6 0,-2 5 0,2-2 0,-1-2 0,1 3 0,-3 0 0,3-3 0,-4 5 0,5-6 0,-3 2 0,-1 2 0,3-3 0,-3 3 0,5-3 0,-1 2 0,-2 1 0,2-2 0,-1 0 0,1 1 0,-1 2 0,2-3 0,-2 4 0,3-5 0,0 3 0,-1 0 0,2-3 0,-1 3 0,1-1 0,-1 0 0,0 1 0,0-3 0,1 3 0,0-1 0,0 0 0,-1 1 0,0 0 0,0 0 0,1 0 0,0-2 0,-1 3 0,-1-2 0,1 1 0,0-1 0,-1-1 0,2 2 0,-2 0 0,1 0 0,0-1 0,1 1 0,3-1 0,0-1 0,2 1 0,-1-3 0,0 3 0,1-2 0,0 0 0,3 1 0,-2-2 0,0 1 0,2-2 0,2 5 0,2-5 0,-2 5 0,0-7 0,-2 3 0,0-2 0,2 1 0,-4-2 0,4 1 0,-2-1 0,1 0 0,0-5 0,0 0 0,3-3 0,-6 3 0,5-1 0,-4 2 0,4 0 0,-1-2 0,-1 3 0,1-3 0,1 3 0,0-2 0,6 0 0,-6 2 0,2-3 0,-3 3 0,-4 0 0,8 0 0,-7 0 0,8 0 0,-9 0 0,4 0 0,3 0 0,3 0 0,0 0 0,6 0 0,-9 0 0,5 0 0,-7 0 0,3 0 0,-2 0 0,2 0 0,-3 0 0,3 0 0,-2 0 0,2 0 0,-5 0 0,1 0 0,-2 0 0,5 0 0,-2 0 0,2 0 0,1 0 0,-2 0 0,2 0 0,-3 0 0,-1 0 0,-1 0 0,1 0 0,-2 0 0,1 0 0,1 0 0,-1 0 0,4 0 0,-4 0 0,1 0 0,-2 0 0,0 0 0,2 0 0,5 3 0,0 1 0,5 2 0,0 1 0,-5-3 0,0 2 0,-5-2 0,5 4 0,0-1 0,1 0 0,2 2 0,-6-5 0,0 2 0,-2-1 0,-5-2 0,5 4 0,-4-1 0,2 0 0,1 1 0,-1-2 0,1 1 0,-1 0 0,-1-1 0,-1-1 0,7 4 0,-7-5 0,3 3 0,0 1 0,-4-2 0,3 3 0,-2-1 0,-1-1 0,1 4 0,-2-3 0,-1 2 0,-1-1 0,-2 2 0,2 2 0,-2-1 0,0-2 0,0 1 0,0 2 0,0 0 0,0 2 0,0-5 0,0 0 0,0 0 0,-2 2 0,0-2 0,-1 4 0,0-5 0,1 1 0,-2 1 0,1-5 0,-3 8 0,1-8 0,-1 5 0,1-5 0,-1 1 0,-5 1 0,3 0 0,-4-2 0,2 1 0,-1 0 0,3-1 0,-2 1 0,4-2 0,-8 3 0,8-3 0,-8 2 0,3 0 0,-1-2 0,-2 2 0,3-1 0,1-1 0,-1 1 0,-3 0 0,4-2 0,-4 1 0,6-1 0,-3 0 0,1 1 0,-5 0 0,4 0 0,-4 0 0,5-1 0,1-1 0,-3 3 0,3-3 0,-8 3 0,5-3 0,-6 2 0,6-1 0,-6-1 0,8 1 0,-4-1 0,8 1 0,-3-2 0,1 3 0,-1-1 0,1 1 0,-1 1 0,3-1 0,-4-1 0,2 1 0,1-2 0,-5 5 0,5-5 0,-2 5 0,-2-2 0,5-1 0,-5 2 0,5-1 0,-1 1 0,0 1 0,0 2 0,1-3 0,0 1 0,0 0 0,1-1 0,-4 5 0,4-5 0,-2 2 0,-2 2 0,5-6 0,-6 6 0,4-5 0,0-2 0,-5 5 0,4-3 0,-2 1 0,0 0 0,2-1 0,-4 1 0,5-1 0,-2-2 0,0 3 0,1 0 0,-1-1 0,-2 3 0,5-4 0,-6 3 0,6-2 0,-3 0 0,1 2 0,0 0 0,1 0 0,-3 1 0,4-3 0,-3 3 0,0 0 0,3-3 0,-1 4 0,2-1 0,-3-4 0,5 9 0,-3-8 0,6 6 0,1 0 0,-2-5 0,4 6 0,-2-5 0,2 3 0,0-2 0,0-2 0,6 0 0,4-1 0,1-2 0,4 1 0,-3-1 0,-1-2 0,8 4 0,-6-3 0,14 1 0,-1 2 0,3-1 0,4 2 0,-11-3 0,5 2 0,-14-4 0,-1 3 0,-8-4 0,-3 1 0,6-1 0,-2 0 0,2 0 0,2 0 0,-7 0 0,7 0 0,-5 0 0,3 0 0,0 0 0,3 0 0,2 0 0,-3 0 0,5 2 0,-9-1 0,6 3 0,0-4 0,-4 2 0,4-1 0,-5 0 0,5 2 0,-6-2 0,5 3 0,-6-4 0,0 1 0,3 1 0,-4-1 0,5 1 0,-3 0 0,3 0 0,-2 2 0,1-2 0,3 4 0,-4-5 0,12 8 0,-12-8 0,9 6 0,-11-5 0,6 2 0,-8-3 0,5 3 0,-3-4 0,0 1 0,3-1 0,-2 0 0,0 0 0,-34-10 0,18 6 0,-32-8 0,26 9 0,-3 2 0,-3-3 0,4 1 0,-9-2 0,4 0 0,-8-3 0,7 2 0,-10-5 0,9 5 0,-6-2 0,13 2 0,-2-4 0,8 4 0,-10-6 0,10 9 0,-13-7 0,15 6 0,-7-4 0,9 5 0,-4-3 0,1-3 0,-1 1 0,0-2 0,3 2 0,1 2 0,-2-4 0,3 4 0,0-4 0,2 0 0,1-4 0,1 0 0,0-1 0,0 5 0,0-1 0,0 3 0,1-4 0,1 6 0,2-8 0,-1 7 0,2-3 0,-2 2 0,1 1 0,0-3 0,2 2 0,-1 1 0,3 0 0,0 0 0,0 1 0,0 0 0,2-4 0,-4 3 0,4-2 0,-6 3 0,1 1 0,4-4 0,-2 4 0,3-3 0,-2 4 0,0 0 0,9-2 0,-7 3 0,10-5 0,-10 4 0,8-5 0,-2 4 0,7-5 0,-2 4 0,7-5 0,-8 6 0,4-3 0,-5 1 0,-3 3 0,-2-2 0,-5 5 0,0-3 0,0 1 0,-1 1 0,3-1 0,-1 3 0,0-1 0,3 1 0,-5 0 0,4 0 0,-2 0 0,1-2 0,3 0 0,-2-2 0,2 0 0,1 0 0,-4-2 0,4 2 0,-1-2 0,-2 2 0,6-2 0,-6 1 0,-1-1 0,-1 3 0,-5-1 0,5-8 0,-5 4 0,4-7 0,-5 9 0,2-4 0,-1 1 0,-1 1 0,2-5 0,-4 7 0,1-5 0,2 0 0,-4 1 0,3-4 0,-2-1 0,-1-1 0,3 1 0,-4-4 0,2 4 0,-2-1 0,0-2 0,0 6 0,0-3 0,-2 5 0,0-1 0,-2 1 0,1 2 0,-2-2 0,2 1 0,-2 2 0,-1-3 0,1 7 0,-5-4 0,1 2 0,-10 0 0,-2-4 0,-15-1 0,-3-2 0,-12-2 0,3 1 0,1-1 0,9 4 0,1-1 0,12 4 0,1 0 0,10 3 0,3 0 0,3 1 0,-2-1 0,1 1 0,-5-1 0,-2 0 0,-3-3 0,-1 1 0,-4-4 0,-4 1 0,-2 0 0,-3 0 0,5 1 0,7 3 0,-2-3 0,4 3 0,-6-5 0,-3 0 0,-26-13 0,11 5 0,-17-7 0,23 9 0,10 0 0,6 2 0,3-2 0,0 4 0,-3-1 0,5 4 0,4 3 0,-4-6 0,9 7 0,-9-7 0,10 7 0,-1-2 0,-1-4 0,3 1 0,-3-4 0,4 3 0,-1-3 0,1 2 0,-4-10 0,5 9 0,-4-18 0,4 13 0,1-4 0,-1 10 0,3 6 0,0-5 0,0 3 0,0-4 0,3 3 0,0 1 0,1-2 0,2 1 0,-3 1 0,2-1 0,3-1 0,-2 2 0,2-1 0,-1 0 0,-1 0 0,3-4 0,-4 6 0,2-3 0,-4 3 0,3-3 0,-1 2 0,-1 1 0,3-3 0,-4 5 0,4-5 0,-2 4 0,3 0 0,0 0 0,-1 0 0,1 3 0,1-3 0,1 1 0,-1 0 0,0 0 0,-1 1 0,-1 0 0,6 1 0,-3 1 0,2 0 0,-3 2 0,0 0 0,8-2 0,-5 2 0,3-3 0,-6 3 0,0 0 0,1 0 0,1 0 0,3 0 0,2 0 0,3 0 0,-3 0 0,2 0 0,-8 0 0,4 0 0,-7 0 0,2 2 0,2 2 0,3 2 0,-4 0 0,4 0 0,-8-3 0,4 0 0,0 2 0,1-1 0,0 2 0,-2-3 0,5 3 0,-5-1 0,3-2 0,-2 3 0,2-3 0,0 4 0,2-3 0,5 5 0,-7-6 0,7 3 0,-8-4 0,3 2 0,-2 0 0,2 0 0,-6-1 0,6-1 0,-7 0 0,7 0 0,-5 1 0,-1 1 0,6-3 0,-5 2 0,2-1 0,-1 1 0,-3 0 0,1 0 0,2 2 0,-1-2 0,5 4 0,-4-3 0,4 2 0,-8-3 0,3 0 0,-1 1 0,1 1 0,2 1 0,-3-1 0,2 2 0,-4-4 0,8 5 0,-7-4 0,7 3 0,-5-2 0,-1 0 0,6 3 0,-7-4 0,5 3 0,-5-4 0,2 3 0,-1-2 0,6 3 0,-7-2 0,5 3 0,-6-3 0,2 1 0,0-1 0,2-1 0,1 1 0,0-4 0,0 3 0,-1-3 0,2 2 0,-3-2 0,5 1 0,-6-2 0,3 1 0,2 1 0,-2 0 0,6 2 0,-6-3 0,4 2 0,-1-2 0,-2 2 0,2-3 0,-3 3 0,-3-2 0,2 2 0,-2-1 0,3 1 0,-1 1 0,1-2 0,-1 2 0,-3-3 0,4 2 0,-4-4 0,7-12 0,-9 6 0,4-14 0,-7 11 0,2-4 0,0 3 0,-2 1 0,-1-5 0,1 3 0,-2 0 0,2 4 0,-1 0 0,-1 0 0,0-2 0,-3 0 0,-1 3 0,-4 2 0,-2 3 0,-1 1 0,-1 2 0,-3 2 0,4-1 0,-8 2 0,4 1 0,-5 0 0,4-1 0,2 0 0,3-2 0,1-1 0,2-1 0,-7 0 0,6 0 0,-13 0 0,1 0 0,-12-2 0,4 1 0,0-4 0,5 2 0,1 0 0,6 0 0,-2-1 0,9 0 0,-5-4 0,4 3 0,-2-2 0,3 1 0,4 1 0,-12-6 0,10 4 0,-8-4 0,11 6 0,-1 0 0,-2-2 0,3-1 0,-2 1 0,4-4 0,2 6 0,3-7 0,9 7 0,7-3 0,17 6 0,-8 0 0,16 2 0,-12 0 0,15 0 0,-7 2 0,2 2 0,-3 2 0,-4 0 0,2 3 0,-10-3 0,-2 0 0,-10-3 0,-6-2 0,0-1 0,3 1 0,-1-1 0,8 2 0,-3-1 0,5 3 0,3-1 0,-2 0 0,7 2 0,-12-4 0,7 1 0,-14-2 0,3 0 0,-11-12 0,-9-1 0,0-6 0,-13 0 0,-2 4 0,-13-7 0,-3 4 0,1-1 0,5 10 0,8 1 0,6 5 0,4 1 0,8 2 0,-3 1 0,3 2 0,-4 1 0,2 0 0,-5 1 0,5-1 0,-6 1 0,7-2 0,-2 0 0,2 1 0,-3 1 0,1-2 0,1 0 0,-1 1 0,2 0 0,0-1 0,-6 2 0,4-3 0,-2 2 0,-2 0 0,8-2 0,-5 1 0,3-3 0,-2 2 0,0-2 0,-1 0 0,3 0 0,-1-2 0,0 1 0,0-1 0,0 1 0,0 1 0,0 0 0,-2 0 0,3 0 0,-3 2 0,1-1 0,-1 4 0,2-3 0,-1 4 0,4-4 0,-3 4 0,2-2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33:15.066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 1 24575,'0'0'0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39:19.253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</inkml:brush>
  </inkml:definitions>
  <inkml:trace contextRef="#ctx0" brushRef="#br0">14 1158 16383,'-8'-47'0,"2"2"0,6 30 0,0-4 0,0 6 0,0-6 0,3 7 0,-2-7 0,6-3 0,-6 6 0,2-9 0,1 6 0,-3-2 0,3 1 0,-4 4 0,3 3 0,-2-1 0,5-6 0,-6 2 0,3-2 0,-3 7 0,0-7 0,0 5 0,0-19 0,0 11 0,0-13 0,0 11 0,3 4 0,-2 2 0,2 6 0,-3-1 0,0-5 0,0-1 0,4-6 0,-3 0 0,6 0 0,-6-10 0,8-2 0,-7-10 0,3-10 0,-5 17 0,0-4 0,0 24 0,3 2 0,-2 6 0,2-1 0,0-3 0,-3 3 0,3-3 0,-3 4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39:38.32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0 24575,'0'0'0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32:11.1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58 24575,'4'-5'0,"-1"0"0,1 1 0,3 1 0,-3 0 0,4 0 0,0 0 0,-2 0 0,2 0 0,-3 2 0,1-2 0,1 1 0,-1 1 0,4-3 0,-1 4 0,1-2 0,5 0 0,0 0 0,-2-1 0,-1 1 0,-4 0 0,-3 2 0,1-2 0,-2 2 0,-1 0 0,1 0 0,-1 0 0,-1 0 0,1 0 0,3 0 0,-1 0 0,3 0 0,-1 0 0,-1 0 0,2 0 0,0 0 0,-2 0 0,2 0 0,-1 0 0,-1 0 0,4 2 0,-4-2 0,4 3 0,-4-1 0,2 1 0,-2-2 0,-2 2 0,0-3 0,0 2 0,2 0 0,0 0 0,2 1 0,0-1 0,-1 2 0,1-1 0,-1 2 0,1-2 0,-4 1 0,4 0 0,-4-2 0,2 1 0,-1 0 0,1 1 0,-2-1 0,1 1 0,-2-2 0,1 1 0,-1 0 0,-1 0 0,1-1 0,0 1 0,0 0 0,1-1 0,-1 1 0,1 0 0,-2 0 0,1 1 0,0-1 0,-1 1 0,0-2 0,0 1 0,-1 0 0,1 0 0,0-1 0,-1 1 0,2 0 0,-3-1 0,1 1 0,-1 0 0,1 1 0,1-1 0,1 2 0,-2-2 0,2 2 0,-2 0 0,1-1 0,0 1 0,-1-1 0,3 4 0,-2-3 0,0 2 0,1-2 0,-2 0 0,1-1 0,-1 2 0,0-3 0,1 2 0,-1-2 0,2 2 0,-3-2 0,1 1 0,-1-1 0,0-1 0,0 1 0,0 0 0,0 0 0,0-1 0,0 1 0,0 0 0,0 0 0,0-1 0,0 1 0,0 0 0,0-1 0,0 1 0,0 0 0,0 0 0,0-1 0,0 1 0,0 0 0,0 0 0,0-1 0,-1 2 0,1-1 0,-3 1 0,2-1 0,-2 0 0,0-1 0,0 1 0,0 0 0,1 1 0,0-1 0,0 1 0,1-1 0,0-1 0,1 1 0,-1 0 0,-1-1 0,1 1 0,-2 1 0,2 0 0,-2 1 0,0-1 0,0 0 0,1-1 0,-1 1 0,0-2 0,0 1 0,1 0 0,-1-1 0,0 1 0,0 0 0,-1 0 0,1-2 0,-1 2 0,1-3 0,1 2 0,-1-1 0,0 1 0,-1 0 0,1-1 0,-2 2 0,2-3 0,-1 1 0,1-1 0,0 1 0,0 0 0,1 0 0,-2-1 0,0 0 0,0 0 0,2 1 0,-1-1 0,0 1 0,-1-1 0,1 0 0,-2 2 0,2-2 0,-1 1 0,0-1 0,1 0 0,-3 1 0,3 0 0,-2 0 0,2-1 0,-2 1 0,2-1 0,-1 2 0,1-2 0,-1 0 0,0 1 0,-1-1 0,1 1 0,1-1 0,1 0 0,-1 0 0,0 0 0,0 2 0,1-2 0,-1 1 0,0 0 0,0 0 0,0 0 0,-1 0 0,0 1 0,0-1 0,0 2 0,0-2 0,1 1 0,-1 0 0,1-2 0,0 3 0,-1-3 0,1 2 0,-1-1 0,1 1 0,1-2 0,-1 3 0,0-3 0,0 1 0,0 1 0,1-2 0,-1 2 0,0-1 0,0 1 0,1-2 0,-2 3 0,-1-2 0,1 1 0,0 0 0,1-1 0,0 0 0,2-1 0,0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39:40.69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1 280 24575,'11'-19'0,"-3"4"0,11-20 0,2 8 0,5-20 0,-4 14 0,-7 3 0,-11 11 0,2 5 0,-2 4 0,3 0 0,-4 3 0,0 0 0,-3 4 0,0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39:42.13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620 1 24575,'-39'0'0,"8"0"0,-15 5 0,23 0 0,-6 1 0,16-3 0,2-3 0,1 3 0,9 0 0,5 1 0,3-1 0,3-3 0,-9 0 0,-11 3 0,1-2 0,-10 2 0,11-3 0,-1 3 0,5 0 0,7 7 0,4-2 0,7-2 0,-4-3 0,3 0 0,-12 4 0,-1 0 0,-26 0 0,-7-4 0,-25-3 0,17 0 0,-14 0 0,35 0 0,-8 3 0,29-2 0,26 8 0,8-7 0,23 9 0,-10-4 0,-10-1 0,-8 0 0,-11-6 0,-33 0 0,-26 0 0,-33-7 0,22 3 0,-1-1 0,-33-4 0,15 2 0,33 7 0,55 0 0,58 0 0,-23 0 0,5 0-609,15 0 0,1 0 609,-10 0 0,0 0 0,-1 0 0,-1 0 0,33 0 0,-25-4 0,-33 3 0,-22-6 0,-14 3 0,1-2 1218,-11-4-1218,5 2 0,-3-2 0,1 1 0,2-2 0,0 3 0,1 2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39:50.47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10369 24575,'0'-33'0,"0"-1"0,0 22 0,0-6 0,3 7 0,-2-8 0,6-1 0,-3-6 0,1-10 0,3 8 0,-7-18 0,3 23 0,2-31 0,1 19 0,0-8 0,-2 9 0,-1 13 0,-3-5 0,3 1 0,-4-36 0,0 17 0,0-29 0,0 25 0,0 10 0,0-8 0,0 18 0,0-8 0,0 10 0,5-9 0,0 6 0,2-26 0,3 4 0,-9-19 0,6-1 0,-7-19-478,0 5 478,0-8 0,0 13 0,0 20 0,0 2 0,5 9 0,2 1 0,-1 10 0,6-17 478,-11 24-478,5-15 0,-6 20 0,0 0 0,0 1 0,0 4 0,0-13 0,0 16 0,0-16 0,0 4 0,0 1 0,7-26 0,-6 14 0,5-17 0,-6 10 0,0 0 0,0 0 0,0 0 0,0 0 0,6 0 0,-5-10 0,11-3 0,-11-9 0,5-11 0,-6 9 0,0 11 0,0 0 0,0-19 0,0 23 0,0 2 0,0-15 0,0-11 0,0 19 0,0-6 0,0 20 0,0-10 0,0 7 0,0-17 0,0 18 0,0-28 0,0 5 0,0-10-385,0 34 1,0-2 384,0-44 0,0 0 0,0 44 0,0 2 0,0-24 0,0 2 0,0 13 0,0 20 0,0 2 0,0 11 0,0-11 769,0 8-769,0-18 0,0-2 0,0-23 0,0-21-841,0-3 841,0 38 0,0 1 0,0-29-84,0-5 84,6 29 0,-5 13 0,4 2 0,-5 18 0,0-18 838,0 8-838,0-20 87,0-2-87,7-11 0,-1 11 0,7 2 0,-6 20 0,-2 2 0,-5 16 0,4-16 0,3-8 0,-1-8 0,5-6 0,-9 0 0,9-2 0,-3-20 0,0 7 0,-1-17 0,0 7-573,-5-10 573,11 1 0,-5 9 0,7 3 0,-7 20 0,-2 2 0,-6 0 0,6-3 0,-4-9 0,4 9 573,-6-7-573,0 18 0,5-8 0,-4 0 0,11-14 0,-5 8 0,7-15 0,-8 28 0,7-16 0,-12 26 0,9-5 0,-9 10 0,8-2 0,-7-10 0,7 10 0,-2-18 0,-2 34 0,2-31 0,-4 33 0,-2-10 0,3 5 0,0 5 0,-3-16 0,3 8 0,-4-28 0,0 15 0,0-7 0,0 3 0,0-5 0,0 9 0,0-1 0,0 8 0,0 16 0,0-16 0,0 13 0,0-4 0,0-11 0,0-2 0,0-11 0,0 11 0,0-7 0,0 16 0,0-6 0,0 14 0,0-13 0,0 16 0,5-26 0,-4 21 0,8-13 0,-8 1 0,3 6 0,-4-6 0,4-3 0,-3 15 0,6-7 0,-7 16 0,3 0 0,-3 1 0,3 2 0,-2-2 0,5 3 0,-5-4 0,7-15 0,-6 6 0,3-7 0,-2 11 0,-2 8 0,2 1 0,-3 1 0,0-2 0,3-3 0,-3 4 0,3 0 0,-3 0 0,0 3 0,3-6 0,-2 5 0,2-2 0,-3 0 0,3 0 0,-2-1 0,2-2 0,-3 3 0,0-4 0,0-5 0,0 4 0,0-4 0,0 6 0,0 2 0,0-2 0,0 6 0,0-6 0,0 5 0,0-2 0,0 0 0,3 3 0,-3-9 0,3 5 0,-3-6 0,0 3 0,0 1 0,0-1 0,0 4 0,0 0 0,6 3 0,2 3 0,5 4 0,1 7 0,-1 3 0,-2 1 0,1-1 0,-4-4 0,6 9 0,-6-3 0,3 7 0,-7-8 0,2 1 0,-5-1 0,5 2 0,-6 1 0,3-1 0,0 1 0,-2 5 0,5-4 0,-5 9 0,2-4 0,-3 1 0,0 13 0,0-17 0,0 17 0,0-19 0,0 4 0,0-5 0,0-4 0,0 3 0,0-3 0,0 4 0,0-4 0,0 9 0,0-8 0,0 5 0,0 2 0,0-9 0,0 9 0,0-10 0,0 2 0,0-1 0,0 5 0,0-3 0,0 2 0,0-4 0,0 2 0,0-1 0,0 0 0,0 0 0,0 0 0,0 1 0,0-2 0,0 1 0,0 1 0,0-1 0,0 3 0,0-3 0,0 9 0,0-4 0,4 10 0,-3-5 0,6 6 0,-6-1 0,3 1 0,0 0 0,0 5 0,1-3 0,-1 3 0,-4-5 0,5 10 0,-3-13 0,3 11 0,-1-14 0,-3 16 0,6-8 0,-6 8 0,3-11 0,1 11 0,-3 2 0,3 0 0,0 8 0,-3 2 0,3 2 0,2 28 0,-2-35 0,3 22 0,-4-27 0,1 10 0,2 0 0,0 11 0,-2-8 0,-5-1 0,0 5 0,5-14 0,-3 27 0,3-8 0,-5 10 0,0 1 0,0-1 0,0 0 0,6 0 0,-4-19 0,4-6 0,-6-9 0,0 2 0,0 10 0,0-10 0,0 8 0,0-8 0,0 0 0,0 17 0,0 27 0,0-4 0,0-26 0,0-2 0,0 0 0,0 15 0,0-24 0,5 17 0,-3 0 0,3-8 0,-5 18 0,0-8 0,0 1 0,0 6 0,0 4 0,0-9 0,0 16 0,0-27 0,0 6 0,0-9 0,0-9 0,0 6 0,0-7 0,4 22 0,-3-10 0,8 10 0,-2-2 0,0-8 0,5 8 0,-11 0 0,4-8 0,-5 8 0,0-10 0,0-10 0,0-2 0,0 0 0,0-8 0,0 17 0,0 3 0,0 13 0,7 9 0,-6 10-603,5 13 603,-6 2 0,3-44 0,1 0 0,4 32 0,0-13 0,-1-2 0,-7-28 0,0 16 0,0-34 0,0 19 603,3-25-603,-3 9 0,3-6 0,0-4 0,-2 9 0,2-9 0,-3 4 0,0-6 0,0-2 0,0-1 0,0-1 0,3-1 0,-2 5 0,2-3 0,0 9 0,2 1 0,0 16 0,3-8 0,-8 8 0,4-11 0,-4 1 0,0-9 0,0-4 0,0-10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39:52.09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24575,'0'35'0,"0"2"0,0-17 0,0 6 0,0-1 0,0 1 0,0-6 0,0 5 0,3-10 0,-2 9 0,7 6 0,-7-7 0,5 21 0,-3-21 0,-2 12 0,7-9 0,-7 0 0,6 0 0,-6-6 0,7 4 0,-7-9 0,3 10 0,-4-5 0,0 6 0,0-1 0,0 11 0,0-8 0,0 2 0,0-5 0,0-5 0,0-3 0,0 7 0,0-15 0,0 9 0,0-2 0,0 4 0,0 0 0,0 5 0,0-5 0,0 16 0,0-8 0,0 17 0,0-22 0,0 11 0,0-19 0,0 4 0,0-8 0,0 1 0,0-1 0,0 2 0,0 6 0,0 2 0,5 14 0,-4-7 0,5 18 0,-6-8 0,0 12 0,0-2 0,0-8 0,0-5 0,0-9 0,0 0 0,0-1 0,0-4 0,0 13 0,0-1 0,0 24 0,0-6 0,0 7 0,0 0 0,0-18 0,0 16 0,0-28 0,0 7 0,0-9 0,0-5 0,0 3 0,3-4 0,-2 0 0,3 5 0,0 1 0,-3 1 0,3 15 0,-4-14 0,0 2 0,0 5 0,0-18 0,4 17 0,-4-13 0,4-1 0,-4 4 0,0-4 0,0 6 0,4 0 0,-3-6 0,3-1 0,-4-5 0,0-1 0,0-2 0,0-2 0,0 1 0,0-2 0,3 4 0,1-4 0,2 1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39:53.55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986 665 24575,'11'-26'0,"-5"-4"0,8 2 0,-7 0 0,23-28 0,-9 6 0,14-30 0,0 13 0,-6-2 0,-5 33 0,-9 7 0,-12 15 0,0 1 0,-10-6 0,-27-3 0,-12-5 0,-25-1 0,1 6 0,9 8 0,13 8 0,21 6 0,18 3 0,34 11 0,-9-5 0,15 9 0,-21-11 0,-3-1 0,-3 4 0,-1 0 0,-3 19 0,-19 8 0,-5 15 0,-15-5 0,0-2 0,13-19 0,1 3 0,11 1 0,5-10 0,4 8 0,5-20 0,0 1 0,3 4 0,19 3 0,8 1 0,8-5 0,-3-3 0,-9 0 0,-9-4 0,-2 6 0,-8-7 0,-3 2 0,-17 20 0,-23-11 0,-19 21 0,-25-20 0,7 11 0,-7-11 0,29 5 0,14-10 0,22 1 0,14-3 0,2-1 0,14 6 0,12-3 0,11 3 0,10-2 0,-10 2 0,-7-4 0,-16 2 0,-8-6 0,-4 1 0,-14 4 0,-14 0 0,-23 10 0,-2-7 0,-8 5 0,10-2 0,15-3 0,7 1 0,13-5 0,9-3 0,-2 3 0,6-3 0,7 11 0,-2-9 0,9 6 0,12-6 0,-3-1 0,23-1 0,-18 0 0,7-6 0,-14 6 0,-5-3 0,-7 2 0,-20 9 0,-20-10 0,-33 13 0,14-16 0,-3-3-426,0 5 0,-1-1 426,-10-3 0,3 0 0,-25 6 0,18-5 0,41 7 0,21-4 0,45 0 0,29 6 0,-4-5 0,7 0-492,3 0 0,4-1 0,18 1 0,1-2 385,-9-2 0,-1-2 107,-4 1 0,-6 0 366,-21 1 0,-7-2-366,19-3 0,-41 0 0,-17-3 0,-11 0 0,-9-3 983,2 3 0,-2-12-647,6 10-336,0-9 0,4 14 0,0-3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39:57.44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149 0 24575,'8'41'0,"1"-4"0,-5-1 0,4-8 0,-7 2 0,7-5 0,-7-13 0,2 3 0,0-8 0,-2-1 0,2 10 0,-3 1 0,0 4 0,0 4 0,0-11 0,0 5 0,0-8 0,0 2 0,0-6 0,0 3 0,0-1 0,0 2 0,0 8 0,0-4 0,0 19 0,3-17 0,-2 18 0,2-21 0,-3 2 0,0 3 0,0-8 0,0 8 0,-6 10 0,5-6 0,-4 22 0,5-6 0,0 9 0,0-1 0,0-8 0,0 6 0,0-22 0,0 6 0,0-16 0,0 1 0,3-1 0,-3-2 0,3 1 0,-3-1 0,3-1 0,-2 0 0,-1 0 0,-21-35 0,9 12 0,-14-30 0,17 17 0,-6-10 0,8-2 0,-10-30 0,9 5 0,-7-17 0,1 10 0,6 9 0,-2 13 0,9 13 0,-6 14 0,7 5 0,-9 78 0,8-7 0,-2-2 0,0 4 0,3 33 0,0-18 0,0 8 0,0-19 0,0 7 0,0-28 0,0 16 0,0-18 0,0 0 0,0-3 0,0-14 0,0 3 0,0-12 0,-3-3 0,-3 2 0,1-6 0,2 12 0,4 12 0,6-7 0,-7 24 0,10-8 0,-9 0 0,4-2 0,-1-11 0,-3-4 0,3-5 0,-4-4 0,0-1 0,3 2 0,-2-2 0,1 2 0,-2-6 0,0 3 0,0-1 0,0-1 0,0 4 0,0-4 0,0 2 0,0-1 0,0-1 0,0 4 0,0-4 0,0 5 0,0-6 0,0 6 0,0-6 0,0 3 0,0 0 0,0-3 0,0 9 0,0-8 0,0 8 0,0-9 0,0 6 0,0-6 0,0 3 0,0 0 0,0-3 0,0 6 0,0-6 0,0 3 0,0 2 0,-3 0 0,3 1 0,-3-3 0,3-3 0,0 2 0,0 2 0,0 2 0,0-2 0,0 1 0,0-4 0,0 1 0,-3 1 0,2-2 0,-2 4 0,3-4 0,0 5 0,0-6 0,0 3 0,0-1 0,0 2 0,0-1 0,-3 0 0,2 5 0,-5-6 0,5 6 0,-2-8 0,3-1 0,0 7 0,0-5 0,0 5 0,0-3 0,0-3 0,0 6 0,0-6 0,0 6 0,0-3 0,0 1 0,0 1 0,6 85 0,-4-65 0,4 65 0,-3-88 0,-3-1 0,6 4 0,-5-4 0,2 2 0,-3-1 0,0-1 0,3 4 0,-2-4 0,2 1 0,0 1 0,0-2 0,1 1 0,-1 1 0,0 0 0,1 4 0,0-4 0,-2-3 0,-2-4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40:07.86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0 112 24575,'25'6'0,"-3"1"0,-12 0 0,0-1 0,1 1 0,-2 0 0,-2-1 0,0 1 0,-1 0 0,4-1 0,-2 1 0,1 0 0,-2-4 0,3 0 0,0-3 0,1 0 0,1 3 0,-4-2 0,1 2 0,1 0 0,-2-2 0,4 5 0,-4-2 0,1-1 0,-2 3 0,6-2 0,-5 0 0,5 2 0,-7-6 0,4 6 0,-2-5 0,4 2 0,-4-3 0,1 0 0,1 0 0,-3 0 0,6 0 0,-5 0 0,1 0 0,1 0 0,-3 0 0,6 0 0,-6 0 0,6 3 0,-5-2 0,1 5 0,1-6 0,-3 3 0,6-3 0,-6 0 0,3 0 0,0 0 0,-3 0 0,6 0 0,-6 0 0,3 0 0,0 0 0,-3 0 0,6 0 0,-6 0 0,3 0 0,-1 0 0,-1 0 0,4 0 0,-4 0 0,2 0 0,-1 0 0,-1-3 0,4 0 0,-4-1 0,1-2 0,1 2 0,-2-3 0,4 0 0,-7 1 0,1-1 0,-3-3 0,-6-1 0,6 1 0,-6 0 0,3 0 0,0 2 0,-3-7 0,2 6 0,-2-4 0,6 1 0,0 3 0,-2-4 0,-17 33 0,6-11 0,-12 20 0,15-20 0,0-2 0,0 0 0,0-1 0,1 1 0,-1 0 0,0 3 0,0-3 0,0 0 0,-2-1 0,-2-3 0,0 1 0,2 2 0,2-5 0,-3 5 0,-1-3 0,1 1 0,-3 2 0,5-2 0,-4 2 0,4-2 0,-2-1 0,0 0 0,3-2 0,-6 2 0,5 0 0,-2-2 0,1 2 0,1-3 0,-5 0 0,6 0 0,-3 0 0,0 0 0,-1-3 0,1-1 0,0 0 0,3-2 0,-6 2 0,5 0 0,-8-2 0,9 6 0,-3-3 0,0-1 0,2 4 0,-5-3 0,6 3 0,-3 0 0,0 0 0,3 0 0,-6 0 0,5 0 0,-5 3 0,6 0 0,-3 7 0,6-2 0,1-31 0,9-2 0,-5-16 0,10-3 0,-10 26 0,4-16 0,-1 14 0,-3 2 0,3 3 0,-4 5 0,3 3 0,0-3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40:12.60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1208 24575,'10'-29'0,"-6"6"0,10 5 0,-9 6 0,9-7 0,-7 8 0,8-7 0,-7 6 0,3-4 0,-1 3 0,-3 6 0,3-6 0,-3 2 0,4-8 0,1-1 0,1 2 0,-5 3 0,-2 5 0,-2 3 0,3-6 0,-1 2 0,1 1 0,-3 0 0,2 3 0,-3 0 0,4-3 0,5-6 0,-5 4 0,5-6 0,-6 11 0,1-3 0,0 0 0,0 2 0,-1-5 0,1 6 0,0-3 0,-1 0 0,1 3 0,0-3 0,2 0 0,-1 2 0,2-1 0,-4 2 0,1 0 0,0-3 0,-1 0 0,-2-1 0,2 1 0,-2 3 0,2 1 0,1-1 0,0-3 0,-1-1 0,1 1 0,0 0 0,0 3 0,2-3 0,2 3 0,-1-3 0,3 3 0,-3 0 0,9 0 0,-4 0 0,10-2 0,-14 5 0,5-3 0,-7 7 0,2-7 0,2 4 0,1-4 0,-4 3 0,3-2 0,-3 2 0,4-3 0,-1 1 0,1-1 0,-4 0 0,0 3 0,-3-2 0,-1 2 0,4-2 0,-2-1 0,1 3 0,1-2 0,-2 2 0,4-3 0,-1 1 0,2-1 0,1 3 0,-4-2 0,0 2 0,-3 0 0,2-2 0,-1 6 0,5-6 0,-6 5 0,6-5 0,-6 2 0,11-4 0,-9 4 0,9 0 0,-10 1 0,2 3 0,-1-6 0,-1 5 0,4-5 0,-4 2 0,4-3 0,-4 3 0,2-2 0,2 3 0,-3-4 0,3 0 0,-2 0 0,-3 0 0,0 1 0,-4-4 0,-9-1 0,2 4 0,-6 1 0,0 3 0,-1-1 0,1 0 0,0 1 0,-3 3 0,2 0 0,-6 0 0,3 0 0,1 0 0,-1 0 0,1-3 0,-1 2 0,0-2 0,1 3 0,-1 0 0,4 0 0,0 0 0,0-3 0,2 2 0,-8-5 0,8 3 0,-5-4 0,9 0 0,1-3 0,3-1 0,0 1 0,0-3 0,0 5 0,0-1 0,0-1 0,0 2 0,3-8 0,1 8 0,0-5 0,2 6 0,-3 1 0,4-4 0,0 2 0,0 1 0,2 7 0,2 1 0,-1 5 0,3-5 0,-6 2 0,6 0 0,-6-3 0,3 3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40:14.98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1 747 24575,'14'-29'0,"-2"1"0,-5 17 0,0 1 0,0 0 0,-1 3 0,1-3 0,0 3 0,-1-3 0,1 3 0,0 0 0,-1 0 0,1 1 0,0-1 0,-1 0 0,1 0 0,0 0 0,0 1 0,2-1 0,2 0 0,2 0 0,1 0 0,-1 1 0,16-9 0,-12 6 0,12-5 0,-15 7 0,5-1 0,1 1 0,0-1 0,-1-3 0,-5 4 0,-1-3 0,-2 3 0,-2 3 0,-2-2 0,0 2 0,2-2 0,-1-1 0,1 0 0,-2 0 0,3 0 0,-3 0 0,6 1 0,3-6 0,-4 4 0,6-3 0,-8 1 0,9-2 0,-4 1 0,20-8 0,-18 7 0,17-8 0,-4 1 0,-7 6 0,3-2 0,-13 5 0,-3 0 0,1-1 0,-2 1 0,1 4 0,0-1 0,-2 0 0,-2 0 0,-6-3 0,-3 0 0,-1-1 0,0 1 0,-2 4 0,9-7 0,-6 4 0,6-3 0,-3 2 0,0 2 0,3-5 0,-2 6 0,2-3 0,-3 3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40:20.95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1295 24575,'29'-28'0,"-5"3"0,0 8 0,-4 1 0,11-9 0,0-3 0,-5 2 0,7-8 0,-17 18 0,5-5 0,-7 3 0,-6 6 0,4-7 0,-6 5 0,1 4 0,0 0 0,-4 3 0,3-3 0,-2 3 0,0-3 0,2 0 0,-6 3 0,6-3 0,-2-3 0,6 2 0,-6-3 0,5 1 0,-5 6 0,0-3 0,2 3 0,-3 0 0,9-8 0,-4 6 0,6-9 0,2 5 0,-1 2 0,4-3 0,-6 6 0,20-17 0,-18 14 0,32-19 0,-33 18 0,20-8 0,-13 8 0,-1-2 0,-1 5 0,-9-1 0,3 1 0,-5 1 0,1 1 0,-2 1 0,0 2 0,-1-2 0,1-1 0,0 0 0,-1 0 0,1-3 0,0 3 0,-3-6 0,2 5 0,-3-5 0,4 6 0,0-6 0,-1 5 0,1-4 0,-3 4 0,-1-2 0,0 0 0,-3 3 0,6-3 0,-5 0 0,5 0 0,-5-1 0,5 1 0,-6 3 0,3-2 0,3-2 0,-4 0 0,8-7 0,-9 6 0,3-4 0,-2 3 0,-1 6 0,2-3 0,0 0 0,1 2 0,3-1 0,-1 2 0,1 0 0,0 0 0,-1 0 0,1 1 0,0-1 0,-1 0 0,1 0 0,3-3 0,-3 3 0,3-3 0,0 0 0,0-1 0,4 1 0,-4 0 0,3 0 0,-6 3 0,3-3 0,-3 3 0,-1 0 0,1 0 0,0 1 0,0-4 0,-4 2 0,0-2 0,-3 1 0,-3 1 0,-16 30 0,8-12 0,-14 26 0,21-22 0,-5-1 0,5-2 0,-3-1 0,0-1 0,0-1 0,1 5 0,-1-3 0,0 1 0,-1 7 0,1-9 0,0 6 0,0-6 0,0-1 0,0 5 0,0-6 0,1 3 0,-1-4 0,-3 4 0,-2 6 0,1-4 0,-1 3 0,5-8 0,4-1 0,-3 4 0,-1 1 0,-1 2 0,-2-2 0,4-2 0,2-2 0,-2 0 0,-1 5 0,-1-3 0,-1 3 0,2-2 0,0-3 0,0 3 0,0-3 0,1 0 0,-1 2 0,0-1 0,0 1 0,0-2 0,1-3 0,-1-22 0,3 6 0,1-16 0,3 17 0,0-2 0,0 6 0,0-3 0,3 0 0,-2 2 0,5-5 0,-3 6 0,4-3 0,0 3 0,-1 0 0,1 1 0,0-1 0,-1 0 0,4 0 0,-2 0 0,1 4 0,-2-3 0,3 2 0,-3 0 0,3-2 0,-4 2 0,7-3 0,-5 1 0,8-4 0,-8 2 0,1 1 0,-2 1 0,0 3 0,-1-4 0,1 0 0,0 0 0,-1 0 0,1 0 0,0 1 0,-1-1 0,1 0 0,-3-3 0,2 3 0,-2-3 0,2 0 0,-2 2 0,2-1 0,-19 34 0,9-18 0,-13 27 0,10-25 0,-3 2 0,3-1 0,-6 3 0,5-6 0,-5 6 0,3-2 0,-4 2 0,-5 2 0,7-4 0,-6 4 0,10-8 0,-1 6 0,2-6 0,0 3 0,0-3 0,0-1 0,0 1 0,-2 0 0,1-1 0,-2 1 0,3 0 0,1-1 0,-4 1 0,-1 0 0,1 0 0,0-1 0,3 1 0,0 0 0,0-1 0,1 1 0,-4 0 0,2-1 0,-2 1 0,4 0 0,-1 2 0,0-1 0,0 2 0,0-4 0,1 1 0,-4 0 0,2-1 0,-2-5 0,10-19 0,4 4 0,18-25 0,-1 22 0,1-4 0,1 5 0,-11 8 0,7-4 0,-8 5 0,-2 0 0,-2 1 0,0-1 0,-1 0 0,1 0 0,0 0 0,-1 1 0,1-1 0,0 0 0,0-3 0,-1 0 0,1-1 0,0 1 0,-4 3 0,3 1 0,-2-4 0,3 2 0,-4-2 0,3 0 0,1 0 0,1-1 0,1-2 0,-2 6 0,0-3 0,-1 3 0,1 0 0,0 1 0,-1-1 0,1 0 0,0 0 0,0 0 0,2 1 0,-1-1 0,1 0 0,-2 3 0,0-2 0,2-1 0,-1 3 0,2-5 0,-4 5 0,1 0 0,0 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32:12.8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90 1 24575,'-6'4'0,"2"0"0,0-3 0,0 2 0,1-2 0,-1 2 0,1 0 0,0-1 0,0 1 0,1 0 0,-1 0 0,0-1 0,0 1 0,0 0 0,1 0 0,-1-1 0,1 1 0,0 0 0,0-1 0,1 1 0,-2 0 0,2 0 0,-2-1 0,2 1 0,-2 0 0,2 0 0,-2-1 0,0 2 0,0 1 0,2-1 0,-2 0 0,3-2 0,-1 1 0,-1 0 0,2 0 0,-1-1 0,1 1 0,0 0 0,0 0 0,0-1 0,0 0 0,0-1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40:23.77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592 0 24575,'-30'4'0,"5"-1"0,19-3 0,-1 0 0,-6 0 0,5 0 0,-5 0 0,3 0 0,2 0 0,-5 0 0,6 0 0,-3 0 0,0 0 0,3 0 0,-6 0 0,5 0 0,-2 0 0,1 0 0,1 0 0,-5 0 0,6 0 0,-3 0 0,0 3 0,2-2 0,-4 2 0,1 0 0,0-2 0,1 2 0,4-1 0,-4-1 0,-1 5 0,-2-2 0,-6 7 0,4-3 0,-1 3 0,6-7 0,3 2 0,0-2 0,-3 0 0,3 2 0,-3-3 0,3 1 0,-3 2 0,3-2 0,-3-1 0,3 3 0,-3-2 0,3 0 0,-3-1 0,0 0 0,2-3 0,-4 6 0,4-5 0,-2 2 0,0-3 0,3 3 0,-3 1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40:27.42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1555 24575,'18'-19'0,"-3"4"0,-8 8 0,0 0 0,-1-3 0,1 3 0,0-6 0,-1 5 0,1-2 0,-3 4 0,2-1 0,0-6 0,5 2 0,-4-3 0,5 1 0,-7 5 0,5-1 0,-4-1 0,4-1 0,-3 1 0,6-3 0,-5 5 0,4-5 0,-4 6 0,2-3 0,-1 0 0,2 0 0,-1-1 0,0 1 0,-3 3 0,-1 1 0,1-1 0,3 0 0,-3 0 0,3 0 0,-3 0 0,-1 1 0,1-1 0,3-3 0,-3 2 0,6-1 0,-6 2 0,3 0 0,-3 0 0,-1 0 0,1 1 0,0-1 0,-1 0 0,1-3 0,0 0 0,0-1 0,-1 1 0,1 3 0,0-2 0,-1 1 0,1-5 0,0 2 0,-1 1 0,-2-3 0,2 5 0,-2-1 0,2-1 0,-2 2 0,2-2 0,-2 1 0,3 1 0,-1-5 0,1 3 0,0-4 0,-1 0 0,-2 4 0,2-3 0,-2 2 0,2-2 0,6-6 0,-4 4 0,4-10 0,-5 5 0,1-1 0,3 2 0,-4 6 0,3-1 0,-3 1 0,-4 2 0,0-2 0,0 5 0,1-4 0,0 4 0,-1-5 0,0 6 0,-3-3 0,6 0 0,-5 2 0,2-1 0,-3-1 0,3 2 0,-2-8 0,5 8 0,-6-8 0,6 9 0,-5-6 0,2 2 0,0-3 0,-2 4 0,2-3 0,0 2 0,0-2 0,1-1 0,-1 1 0,0-1 0,1 0 0,0 4 0,-1-3 0,0 5 0,-3-1 0,6-1 0,-5 2 0,5-5 0,-2 6 0,2-3 0,-2 3 0,2 0 0,-2-3 0,2 3 0,-2-3 0,2 3 0,-2 0 0,2 1 0,1-4 0,0 2 0,-3-2 0,2 4 0,-3-1 0,4 0 0,0 0 0,-1-3 0,1 3 0,0-3 0,-1 3 0,1-3 0,0 3 0,-1-3 0,1 3 0,0-3 0,0 0 0,-1-1 0,-2 1 0,2 3 0,-2-2 0,2-2 0,1 0 0,-3 2 0,2 2 0,-3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40:33.74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3533 24575,'7'-41'0,"-3"12"0,5-5 0,-7 20 0,3-21 0,0 5 0,-3 10 0,3-14 0,-5 17 0,0-9 0,0 6 0,0-5 0,0 5 0,0-6 0,0 6 0,4-5 0,-3 13 0,3-11 0,-4 11 0,0-7 0,0 5 0,0-5 0,0 4 0,0-10 0,0-5 0,3 2 0,4-18 0,2 18 0,8-18 0,-11 18 0,10-18 0,-12 23 0,6-11 0,2 14 0,-3-6 0,4 0 0,-5 0 0,3 6 0,0-15 0,-1 21 0,-4-20 0,-3 22 0,0-7 0,1 9 0,-1 0 0,3 3 0,-2-3 0,3 0 0,-1-4 0,1 0 0,0 4 0,-1 0 0,-2 3 0,2 0 0,1 32 0,-3 1 0,2 39 0,-6-4 0,0 9 0,0 0 0,-14 10 0,-3 3-662,-14 9 662,0 1 0,0-1 0,1 0 0,9-29 0,0 12 0,12-49 0,2 18 0,4-32 0,0 3 0,2-9 662,-2 1-662,21-12 0,-7-1 0,16-16 0,-16 7 0,8-19 0,-14 16 0,14-16 0,-12 4 0,6 1 0,-2-16 0,1-3 0,0-3 0,1-7 0,-7 20 0,0 2 0,-6 10 0,3 6 0,-3-5 0,3 10 0,-3-4 0,0 9 0,0-3 0,0 5 0,0-4 0,0 4 0,0-5 0,0 6 0,0-6 0,0 2 0,0-3 0,0 1 0,0-1 0,0-5 0,0 3 0,0-3 0,0 5 0,0 1 0,0-6 0,0 4 0,3-1 0,-2 3 0,2 2 0,-3-3 0,3 1 0,-2-6 0,5 4 0,-6-4 0,3 8 0,-3-2 0,4-3 0,-3 4 0,6-6 0,-3 7 0,2-2 0,1-1 0,3 1 0,-3 2 0,0 1 0,-1 3 0,-2-2 0,2 1 0,1-5 0,0 3 0,-1-4 0,1 0 0,3 1 0,-3-1 0,8-5 0,-8 4 0,5-4 0,-1 0 0,-2-1 0,2 2 0,-3 3 0,-4 5 0,2 3 0,-3-6 0,1 2 0,2 1 0,-5 0 0,5 3 0,-6-3 0,3 2 0,-3-7 0,3 3 0,-2-1 0,5 3 0,-2 0 0,2-1 0,1-2 0,1-6 0,-1-2 0,2-5 0,3 1 0,-2-1 0,9-10 0,-9 8 0,13-18 0,-9 18 0,-2-8 0,-1 16 0,-7 1 0,2 5 0,1 0 0,-3 4 0,2 0 0,-6 3 0,3-3 0,0-3 0,1 1 0,0-1 0,-1 4 0,0-2 0,0-3 0,6-14 0,3 5 0,1-23 0,7 8 0,-2-10 0,6 0 0,2-10 0,-6-3 0,13-9 0,-19 19 0,17-4 0,-21 26 0,5-1 0,-8 14 0,-3 6 0,-1 3 0,0-3 0,1 0 0,2-4 0,1 1 0,0-1 0,0-5 0,5-1 0,-4-1 0,6-13 0,-2 11 0,8-33 0,-2 26 0,7-26 0,-4 18 0,3-10 0,-3 10 0,4-18 0,-11 31 0,3-20 0,-10 30 0,0-4 0,-3 9 0,2-3 0,-5 5 0,2-2 0,-3 1 0,0 1 0,3-8 0,-3 8 0,6-5 0,-2 3 0,3 0 0,-1-1 0,1-2 0,0 3 0,0-4 0,-1 3 0,-2 2 0,2 2 0,-2-3 0,-1 2 0,3-1 0,-2 2 0,0-3 0,2 2 0,-3-2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40:37.12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24575,'24'10'0,"-1"0"0,-4-3 0,-7 0 0,3-2 0,-6 1 0,2-2 0,-1 2 0,3 1 0,-2 0 0,-1-1 0,0 1 0,0 0 0,-3-1 0,3 1 0,-4 0 0,1-1 0,0 1 0,-1 3 0,-2-3 0,2 3 0,-2-3 0,3 5 0,-4 0 0,3 1 0,-5 0 0,2-6 0,0 3 0,-2 0 0,5 6 0,-5-5 0,3 4 0,-1-8 0,1 0 0,0 3 0,-1-3 0,0 6 0,-3-3 0,3 1 0,0-2 0,1 1 0,0-3 0,-1 6 0,0-5 0,0 1 0,1 1 0,5 1 0,-5-1 0,9 3 0,-5-3 0,6 9 0,-6-7 0,16 16 0,-14-18 0,10 10 0,-9-5 0,0-3 0,-2 4 0,0-3 0,-5-6 0,3 3 0,-4-4 0,3 1 0,-2 6 0,0-5 0,2 5 0,-5-7 0,4 1 0,-4 3 0,5-3 0,-5 3 0,5 0 0,-2 0 0,2 4 0,1-1 0,-3 1 0,2-1 0,-3-2 0,1 1 0,2-4 0,-2 4 0,-1-4 0,3 5 0,-2-3 0,0 4 0,2-1 0,-3 1 0,4-1 0,0-2 0,-3-2 0,2-2 0,-3 3 0,1-3 0,2 6 0,-5-6 0,5 3 0,-6 0 0,6 0 0,-5 4 0,2-4 0,0 0 0,-2 0 0,5 0 0,-6 0 0,3 0 0,0-3 0,-2 3 0,2 3 0,0-2 0,-2 2 0,2-6 0,-3 2 0,3 2 0,-2-1 0,1 0 0,-2-1 0,0 2 0,3-1 0,-2 0 0,2 0 0,-3-3 0,3 6 0,-2-6 0,5 3 0,-5-1 0,2-1 0,0 2 0,0 2 0,1-4 0,2 5 0,-5-6 0,5 6 0,-3-5 0,4 4 0,0-5 0,-1 0 0,1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40:42.55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1 868 24575,'24'15'0,"-1"0"0,-13-14 0,3 5 0,-3-5 0,4 5 0,-1-6 0,-2 3 0,2-3 0,-6 0 0,3 0 0,-1 3 0,-1-2 0,8 2 0,-8-3 0,7-3 0,-7 2 0,2-5 0,-1 5 0,-1-2 0,1 0 0,1-3 0,-3-2 0,3-2 0,0 0 0,-3 3 0,0-3 0,-1 3 0,-2 0 0,2 1 0,1-1 0,0-3 0,-1 2 0,1-2 0,0 1 0,0-7 0,0 4 0,5-12 0,-4 15 0,7-9 0,-8 10 0,3-2 0,-3 1 0,-1 1 0,-2-2 0,2 3 0,-2 1 0,2-4 0,1 2 0,0-2 0,-1 0 0,1 3 0,0-3 0,-1 0 0,1 3 0,0-3 0,0 0 0,-1-1 0,1 1 0,0 0 0,2 0 0,-1 3 0,1-3 0,-2 3 0,0 0 0,3-3 0,-3 3 0,6-3 0,-6 3 0,3 0 0,0 0 0,0 1 0,1-1 0,-2 0 0,-2 0 0,0 0 0,-1 1 0,1-1 0,0 0 0,-1 0 0,4 0 0,-2 1 0,1-1 0,-2 0 0,3 0 0,0 0 0,1 1 0,-2 2 0,1-5 0,-3 4 0,6-5 0,-5 4 0,10-6 0,-9 4 0,9-3 0,-11 4 0,3 0 0,-3 0 0,-1 3 0,7-5 0,-5 5 0,5-6 0,-3 3 0,-3 0 0,3 1 0,-3 2 0,2-2 0,-1 2 0,4-3 0,-4 0 0,2 1 0,-1-1 0,-1 0 0,4 0 0,-4 0 0,5 4 0,-6-4 0,6 4 0,-6-4 0,6 0 0,-5 0 0,10 0 0,-10 0 0,11-1 0,-15 1 0,2 0 0,-3-2 0,-2 1 0,-1-5 0,-4 6 0,-3-3 0,-3 3 0,0 3 0,-1-2 0,1 5 0,4-2 0,-4 3 0,-1 3 0,-2 1 0,2 0 0,1-1 0,0 0 0,3 0 0,-6 4 0,5 0 0,1-1 0,4 4 0,3 1 0,0-1 0,0 0 0,6-1 0,-1-1 0,5-1 0,-1-5 0,2-2 0,-1 0 0,0 0 0,3 0 0,-5-3 0,4 3 0,-2-3 0,-3 3 0,6 0 0,-5 0 0,1 0 0,1 6 0,-3-2 0,3 6 0,-3-4 0,-1 1 0,1 3 0,-3-3 0,-1 3 0,0 0 0,-3-3 0,6 6 0,-5-6 0,2 3 0,-3 0 0,-3 0 0,2 1 0,-2-2 0,0-2 0,0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39:59.69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24575,'4'32'0,"-1"-6"0,0-14 0,1-4 0,-1 1 0,0 4 0,0-5 0,-2 5 0,2 0 0,-3-2 0,3 5 0,-2-5 0,2 7 0,-3-6 0,0 4 0,0-3 0,0-6 0,0 6 0,3-6 0,-3 3 0,3 0 0,-3 0 0,0 1 0,3 1 0,-2-1 0,2 2 0,-3 1 0,3-1 0,-2 1 0,2-1 0,-3-2 0,0-2 0,0 1 0,0-2 0,3 7 0,-3-7 0,3 8 0,-3-5 0,3-1 0,-2 0 0,2 0 0,-3-3 0,0 6 0,0-6 0,0 3 0,0-1 0,0-1 0,0 5 0,3-3 0,-2 0 0,2 0 0,0 3 0,-3-5 0,3 5 0,0-7 0,-2 4 0,5 0 0,-5-2 0,2-2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40:01.82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24575,'15'22'0,"0"-4"0,-15-11 0,3 3 0,-3 0 0,3 3 0,-2-2 0,2 2 0,-3-6 0,0 6 0,3-6 0,1 6 0,-1-6 0,0 6 0,0-2 0,1 2 0,3 1 0,-3-4 0,1 0 0,-4 0 0,5-3 0,-1 11 0,2-9 0,-3 6 0,-1-5 0,0-3 0,-2 6 0,5-2 0,-3-1 0,1 0 0,-1-4 0,-3 4 0,3 3 0,1 2 0,6 1 0,-6-5 0,2-2 0,-3 1 0,1-3 0,-1 3 0,3-3 0,-2 3 0,3-3 0,0 6 0,-1-3 0,1 1 0,0-2 0,-1 1 0,1-2 0,0 1 0,-1 1 0,1-3 0,0 3 0,-1 0 0,1-3 0,0 3 0,0-3 0,-1 2 0,1-1 0,-3 5 0,2-6 0,-3 3 0,4-3 0,3 2 0,-3-1 0,3 1 0,-3 1 0,-1-2 0,1 1 0,0-2 0,-1 0 0,6 8 0,-4-6 0,3 6 0,-1-6 0,0 2 0,1-1 0,1 3 0,-4-5 0,1 1 0,-2-5 0,3-1 0,-3 0 0,6-2 0,-6 2 0,12 1 0,-11-4 0,8 4 0,-7-4 0,-1 0 0,4 3 0,-4-2 0,5 5 0,-6-5 0,3 2 0,-1-3 0,-1 0 0,5 0 0,-6 0 0,3-3 0,-10-10 0,3 7 0,-6-6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40:46.91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24575,'17'18'0,"-1"-3"0,-12-8 0,2 0 0,-3 2 0,1 2 0,2-1 0,-5 0 0,5 0 0,-6-3 0,3 6 0,0-6 0,-2 3 0,5 0 0,-5-3 0,2 3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40:48.31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0 208 24575,'12'-22'0,"-1"0"0,-10 15 0,5-3 0,-2 3 0,3-3 0,-4 3 0,3-3 0,-2 0 0,0 2 0,-1-1 0,-3-1 0,0 2 0,3-5 0,-3 6 0,3-3 0,-3 0 0,0 2 0,-6-4 0,2 4 0,-3 28 0,1-13 0,5 20 0,-2-24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40:54.903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0 24575,'0'0'0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33:13.691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1003 12 24575,'-27'-5'0,"4"2"0,18 2 0,-2 1 0,-4-1 0,3 0 0,-3 0 0,4 1 0,-7 0 0,6 0 0,-2 0 0,1 3 0,2-2 0,-4 3 0,3 0 0,1-1 0,-2 4 0,2-3 0,-1 3 0,2 1 0,1-2 0,-1 2 0,2 0 0,-1-2 0,2 4 0,-1-3 0,1 3 0,-1-2 0,0 1 0,0-1 0,-1 1 0,0-2 0,0 1 0,-1-1 0,1 0 0,-3 0 0,0-2 0,0 1 0,-1-2 0,1 0 0,-1 1 0,-1 1 0,2-2 0,-1 1 0,1-2 0,1 1 0,-3-1 0,2 2 0,1-2 0,-1 2 0,1 0 0,-1 1 0,2 1 0,-1-1 0,1 0 0,-1 1 0,0 0 0,0-2 0,0 1 0,-2-1 0,2-1 0,-2 0 0,-2 3 0,4-3 0,-2 2 0,-2 0 0,5-3 0,-6 3 0,5-2 0,1-1 0,-3 3 0,3-1 0,-3 2 0,3-2 0,-2 1 0,-3 1 0,5-2 0,-3 1 0,2-1 0,1-1 0,-2 3 0,0-2 0,2 1 0,-2 1 0,0-1 0,2 0 0,-6 1 0,7-4 0,-5 3 0,4 0 0,0-2 0,-4 5 0,4-5 0,0 3 0,-2 1 0,1-2 0,-1 2 0,3-1 0,-1 1 0,2-1 0,-2 3 0,1-2 0,-1-2 0,2 4 0,2-4 0,-2 3 0,-1 1 0,2-3 0,-2 3 0,3-2 0,-2 1 0,2 2 0,1-4 0,-2 5 0,-1-4 0,-1 3 0,2-4 0,-1 2 0,2-1 0,-3 2 0,2-2 0,-2 0 0,2 0 0,-1 2 0,0 2 0,-2-2 0,3-2 0,-4 4 0,3-6 0,-2 5 0,2-2 0,-1-2 0,1 3 0,-3 0 0,3-3 0,-4 5 0,5-6 0,-3 2 0,-1 2 0,3-3 0,-3 3 0,5-3 0,-1 2 0,-2 1 0,2-2 0,-1 0 0,1 1 0,-1 2 0,2-3 0,-2 4 0,3-5 0,0 3 0,-1 0 0,2-3 0,-1 3 0,1-1 0,-1 0 0,0 1 0,0-3 0,1 3 0,0-1 0,0 0 0,-1 1 0,0 0 0,0 0 0,1 0 0,0-2 0,-1 3 0,-1-2 0,1 1 0,0-1 0,-1-1 0,2 2 0,-2 0 0,1 0 0,0-1 0,1 1 0,3-1 0,0-1 0,2 1 0,-1-3 0,0 3 0,1-2 0,0 0 0,3 1 0,-2-2 0,0 1 0,2-2 0,2 5 0,2-5 0,-2 5 0,0-7 0,-2 3 0,0-2 0,2 1 0,-4-2 0,4 1 0,-2-1 0,1 0 0,0-5 0,0 0 0,3-3 0,-6 3 0,5-1 0,-4 2 0,4 0 0,-1-2 0,-1 3 0,1-3 0,1 3 0,0-2 0,6 0 0,-6 2 0,2-3 0,-3 3 0,-4 0 0,8 0 0,-7 0 0,8 0 0,-9 0 0,4 0 0,3 0 0,3 0 0,0 0 0,6 0 0,-9 0 0,5 0 0,-7 0 0,3 0 0,-2 0 0,2 0 0,-3 0 0,3 0 0,-2 0 0,2 0 0,-5 0 0,1 0 0,-2 0 0,5 0 0,-2 0 0,2 0 0,1 0 0,-2 0 0,2 0 0,-3 0 0,-1 0 0,-1 0 0,1 0 0,-2 0 0,1 0 0,1 0 0,-1 0 0,4 0 0,-4 0 0,1 0 0,-2 0 0,0 0 0,2 0 0,5 3 0,0 1 0,5 2 0,0 1 0,-5-3 0,0 2 0,-5-2 0,5 4 0,0-1 0,1 0 0,2 2 0,-6-5 0,0 2 0,-2-1 0,-5-2 0,5 4 0,-4-1 0,2 0 0,1 1 0,-1-2 0,1 1 0,-1 0 0,-1-1 0,-1-1 0,7 4 0,-7-5 0,3 3 0,0 1 0,-4-2 0,3 3 0,-2-1 0,-1-1 0,1 4 0,-2-3 0,-1 2 0,-1-1 0,-2 2 0,2 2 0,-2-1 0,0-2 0,0 1 0,0 2 0,0 0 0,0 2 0,0-5 0,0 0 0,0 0 0,-2 2 0,0-2 0,-1 4 0,0-5 0,1 1 0,-2 1 0,1-5 0,-3 8 0,1-8 0,-1 5 0,1-5 0,-1 1 0,-5 1 0,3 0 0,-4-2 0,2 1 0,-1 0 0,3-1 0,-2 1 0,4-2 0,-8 3 0,8-3 0,-8 2 0,3 0 0,-1-2 0,-2 2 0,3-1 0,1-1 0,-1 1 0,-3 0 0,4-2 0,-4 1 0,6-1 0,-3 0 0,1 1 0,-5 0 0,4 0 0,-4 0 0,5-1 0,1-1 0,-3 3 0,3-3 0,-8 3 0,5-3 0,-6 2 0,6-1 0,-6-1 0,8 1 0,-4-1 0,8 1 0,-3-2 0,1 3 0,-1-1 0,1 1 0,-1 1 0,3-1 0,-4-1 0,2 1 0,1-2 0,-5 5 0,5-5 0,-2 5 0,-2-2 0,5-1 0,-5 2 0,5-1 0,-1 1 0,0 1 0,0 2 0,1-3 0,0 1 0,0 0 0,1-1 0,-4 5 0,4-5 0,-2 2 0,-2 2 0,5-6 0,-6 6 0,4-5 0,0-2 0,-5 5 0,4-3 0,-2 1 0,0 0 0,2-1 0,-4 1 0,5-1 0,-2-2 0,0 3 0,1 0 0,-1-1 0,-2 3 0,5-4 0,-6 3 0,6-2 0,-3 0 0,1 2 0,0 0 0,1 0 0,-3 1 0,4-3 0,-3 3 0,0 0 0,3-3 0,-1 4 0,2-1 0,-3-4 0,5 9 0,-3-8 0,6 6 0,1 0 0,-2-5 0,4 6 0,-2-5 0,2 3 0,0-2 0,0-2 0,6 0 0,4-1 0,1-2 0,4 1 0,-3-1 0,-1-2 0,8 4 0,-6-3 0,14 1 0,-1 2 0,3-1 0,4 2 0,-11-3 0,5 2 0,-14-4 0,-1 3 0,-8-4 0,-3 1 0,6-1 0,-2 0 0,2 0 0,2 0 0,-7 0 0,7 0 0,-5 0 0,3 0 0,0 0 0,3 0 0,2 0 0,-3 0 0,5 2 0,-9-1 0,6 3 0,0-4 0,-4 2 0,4-1 0,-5 0 0,5 2 0,-6-2 0,5 3 0,-6-4 0,0 1 0,3 1 0,-4-1 0,5 1 0,-3 0 0,3 0 0,-2 2 0,1-2 0,3 4 0,-4-5 0,12 8 0,-12-8 0,9 6 0,-11-5 0,6 2 0,-8-3 0,5 3 0,-3-4 0,0 1 0,3-1 0,-2 0 0,0 0 0,-34-10 0,18 6 0,-32-8 0,26 9 0,-3 2 0,-3-3 0,4 1 0,-9-2 0,4 0 0,-8-3 0,7 2 0,-10-5 0,9 5 0,-6-2 0,13 2 0,-2-4 0,8 4 0,-10-6 0,10 9 0,-13-7 0,15 6 0,-7-4 0,9 5 0,-4-3 0,1-3 0,-1 1 0,0-2 0,3 2 0,1 2 0,-2-4 0,3 4 0,0-4 0,2 0 0,1-4 0,1 0 0,0-1 0,0 5 0,0-1 0,0 3 0,1-4 0,1 6 0,2-8 0,-1 7 0,2-3 0,-2 2 0,1 1 0,0-3 0,2 2 0,-1 1 0,3 0 0,0 0 0,0 1 0,0 0 0,2-4 0,-4 3 0,4-2 0,-6 3 0,1 1 0,4-4 0,-2 4 0,3-3 0,-2 4 0,0 0 0,9-2 0,-7 3 0,10-5 0,-10 4 0,8-5 0,-2 4 0,7-5 0,-2 4 0,7-5 0,-8 6 0,4-3 0,-5 1 0,-3 3 0,-2-2 0,-5 5 0,0-3 0,0 1 0,-1 1 0,3-1 0,-1 3 0,0-1 0,3 1 0,-5 0 0,4 0 0,-2 0 0,1-2 0,3 0 0,-2-2 0,2 0 0,1 0 0,-4-2 0,4 2 0,-1-2 0,-2 2 0,6-2 0,-6 1 0,-1-1 0,-1 3 0,-5-1 0,5-8 0,-5 4 0,4-7 0,-5 9 0,2-4 0,-1 1 0,-1 1 0,2-5 0,-4 7 0,1-5 0,2 0 0,-4 1 0,3-4 0,-2-1 0,-1-1 0,3 1 0,-4-4 0,2 4 0,-2-1 0,0-2 0,0 6 0,0-3 0,-2 5 0,0-1 0,-2 1 0,1 2 0,-2-2 0,2 1 0,-2 2 0,-1-3 0,1 7 0,-5-4 0,1 2 0,-10 0 0,-2-4 0,-15-1 0,-3-2 0,-12-2 0,3 1 0,1-1 0,9 4 0,1-1 0,12 4 0,1 0 0,10 3 0,3 0 0,3 1 0,-2-1 0,1 1 0,-5-1 0,-2 0 0,-3-3 0,-1 1 0,-4-4 0,-4 1 0,-2 0 0,-3 0 0,5 1 0,7 3 0,-2-3 0,4 3 0,-6-5 0,-3 0 0,-26-13 0,11 5 0,-17-7 0,23 9 0,10 0 0,6 2 0,3-2 0,0 4 0,-3-1 0,5 4 0,4 3 0,-4-6 0,9 7 0,-9-7 0,10 7 0,-1-2 0,-1-4 0,3 1 0,-3-4 0,4 3 0,-1-3 0,1 2 0,-4-10 0,5 9 0,-4-18 0,4 13 0,1-4 0,-1 10 0,3 6 0,0-5 0,0 3 0,0-4 0,3 3 0,0 1 0,1-2 0,2 1 0,-3 1 0,2-1 0,3-1 0,-2 2 0,2-1 0,-1 0 0,-1 0 0,3-4 0,-4 6 0,2-3 0,-4 3 0,3-3 0,-1 2 0,-1 1 0,3-3 0,-4 5 0,4-5 0,-2 4 0,3 0 0,0 0 0,-1 0 0,1 3 0,1-3 0,1 1 0,-1 0 0,0 0 0,-1 1 0,-1 0 0,6 1 0,-3 1 0,2 0 0,-3 2 0,0 0 0,8-2 0,-5 2 0,3-3 0,-6 3 0,0 0 0,1 0 0,1 0 0,3 0 0,2 0 0,3 0 0,-3 0 0,2 0 0,-8 0 0,4 0 0,-7 0 0,2 2 0,2 2 0,3 2 0,-4 0 0,4 0 0,-8-3 0,4 0 0,0 2 0,1-1 0,0 2 0,-2-3 0,5 3 0,-5-1 0,3-2 0,-2 3 0,2-3 0,0 4 0,2-3 0,5 5 0,-7-6 0,7 3 0,-8-4 0,3 2 0,-2 0 0,2 0 0,-6-1 0,6-1 0,-7 0 0,7 0 0,-5 1 0,-1 1 0,6-3 0,-5 2 0,2-1 0,-1 1 0,-3 0 0,1 0 0,2 2 0,-1-2 0,5 4 0,-4-3 0,4 2 0,-8-3 0,3 0 0,-1 1 0,1 1 0,2 1 0,-3-1 0,2 2 0,-4-4 0,8 5 0,-7-4 0,7 3 0,-5-2 0,-1 0 0,6 3 0,-7-4 0,5 3 0,-5-4 0,2 3 0,-1-2 0,6 3 0,-7-2 0,5 3 0,-6-3 0,2 1 0,0-1 0,2-1 0,1 1 0,0-4 0,0 3 0,-1-3 0,2 2 0,-3-2 0,5 1 0,-6-2 0,3 1 0,2 1 0,-2 0 0,6 2 0,-6-3 0,4 2 0,-1-2 0,-2 2 0,2-3 0,-3 3 0,-3-2 0,2 2 0,-2-1 0,3 1 0,-1 1 0,1-2 0,-1 2 0,-3-3 0,4 2 0,-4-4 0,7-12 0,-9 6 0,4-14 0,-7 11 0,2-4 0,0 3 0,-2 1 0,-1-5 0,1 3 0,-2 0 0,2 4 0,-1 0 0,-1 0 0,0-2 0,-3 0 0,-1 3 0,-4 2 0,-2 3 0,-1 1 0,-1 2 0,-3 2 0,4-1 0,-8 2 0,4 1 0,-5 0 0,4-1 0,2 0 0,3-2 0,1-1 0,2-1 0,-7 0 0,6 0 0,-13 0 0,1 0 0,-12-2 0,4 1 0,0-4 0,5 2 0,1 0 0,6 0 0,-2-1 0,9 0 0,-5-4 0,4 3 0,-2-2 0,3 1 0,4 1 0,-12-6 0,10 4 0,-8-4 0,11 6 0,-1 0 0,-2-2 0,3-1 0,-2 1 0,4-4 0,2 6 0,3-7 0,9 7 0,7-3 0,17 6 0,-8 0 0,16 2 0,-12 0 0,15 0 0,-7 2 0,2 2 0,-3 2 0,-4 0 0,2 3 0,-10-3 0,-2 0 0,-10-3 0,-6-2 0,0-1 0,3 1 0,-1-1 0,8 2 0,-3-1 0,5 3 0,3-1 0,-2 0 0,7 2 0,-12-4 0,7 1 0,-14-2 0,3 0 0,-11-12 0,-9-1 0,0-6 0,-13 0 0,-2 4 0,-13-7 0,-3 4 0,1-1 0,5 10 0,8 1 0,6 5 0,4 1 0,8 2 0,-3 1 0,3 2 0,-4 1 0,2 0 0,-5 1 0,5-1 0,-6 1 0,7-2 0,-2 0 0,2 1 0,-3 1 0,1-2 0,1 0 0,-1 1 0,2 0 0,0-1 0,-6 2 0,4-3 0,-2 2 0,-2 0 0,8-2 0,-5 1 0,3-3 0,-2 2 0,0-2 0,-1 0 0,3 0 0,-1-2 0,0 1 0,0-1 0,0 1 0,0 1 0,0 0 0,-2 0 0,3 0 0,-3 2 0,1-1 0,-1 4 0,2-3 0,-1 4 0,4-4 0,-3 4 0,2-2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40:57.215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1 24575,'0'0'0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40:58.919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0 24575,'0'0'0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41:00.359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1 24575,'0'0'0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41:01.311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1 24575,'0'0'0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41:02.255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1 24575,'0'0'0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41:03.216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1 24575,'0'0'0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41:04.495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0 24575,'0'0'0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41:06.120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1 24575,'0'0'0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41:07.192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0 24575,'0'0'0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41:08.224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1 24575,'0'0'0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33:15.066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 1 24575,'0'0'0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39:19.253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</inkml:brush>
  </inkml:definitions>
  <inkml:trace contextRef="#ctx0" brushRef="#br0">14 1158 16383,'-8'-47'0,"2"2"0,6 30 0,0-4 0,0 6 0,0-6 0,3 7 0,-2-7 0,6-3 0,-6 6 0,2-9 0,1 6 0,-3-2 0,3 1 0,-4 4 0,3 3 0,-2-1 0,5-6 0,-6 2 0,3-2 0,-3 7 0,0-7 0,0 5 0,0-19 0,0 11 0,0-13 0,0 11 0,3 4 0,-2 2 0,2 6 0,-3-1 0,0-5 0,0-1 0,4-6 0,-3 0 0,6 0 0,-6-10 0,8-2 0,-7-10 0,3-10 0,-5 17 0,0-4 0,0 24 0,3 2 0,-2 6 0,2-1 0,0-3 0,-3 3 0,3-3 0,-3 4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39:38.32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0 24575,'0'0'0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39:40.69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1 280 24575,'11'-19'0,"-3"4"0,11-20 0,2 8 0,5-20 0,-4 14 0,-7 3 0,-11 11 0,2 5 0,-2 4 0,3 0 0,-4 3 0,0 0 0,-3 4 0,0 0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39:42.13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620 1 24575,'-39'0'0,"8"0"0,-15 5 0,23 0 0,-6 1 0,16-3 0,2-3 0,1 3 0,9 0 0,5 1 0,3-1 0,3-3 0,-9 0 0,-11 3 0,1-2 0,-10 2 0,11-3 0,-1 3 0,5 0 0,7 7 0,4-2 0,7-2 0,-4-3 0,3 0 0,-12 4 0,-1 0 0,-26 0 0,-7-4 0,-25-3 0,17 0 0,-14 0 0,35 0 0,-8 3 0,29-2 0,26 8 0,8-7 0,23 9 0,-10-4 0,-10-1 0,-8 0 0,-11-6 0,-33 0 0,-26 0 0,-33-7 0,22 3 0,-1-1 0,-33-4 0,15 2 0,33 7 0,55 0 0,58 0 0,-23 0 0,5 0-609,15 0 0,1 0 609,-10 0 0,0 0 0,-1 0 0,-1 0 0,33 0 0,-25-4 0,-33 3 0,-22-6 0,-14 3 0,1-2 1218,-11-4-1218,5 2 0,-3-2 0,1 1 0,2-2 0,0 3 0,1 2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39:50.47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10369 24575,'0'-33'0,"0"-1"0,0 22 0,0-6 0,3 7 0,-2-8 0,6-1 0,-3-6 0,1-10 0,3 8 0,-7-18 0,3 23 0,2-31 0,1 19 0,0-8 0,-2 9 0,-1 13 0,-3-5 0,3 1 0,-4-36 0,0 17 0,0-29 0,0 25 0,0 10 0,0-8 0,0 18 0,0-8 0,0 10 0,5-9 0,0 6 0,2-26 0,3 4 0,-9-19 0,6-1 0,-7-19-478,0 5 478,0-8 0,0 13 0,0 20 0,0 2 0,5 9 0,2 1 0,-1 10 0,6-17 478,-11 24-478,5-15 0,-6 20 0,0 0 0,0 1 0,0 4 0,0-13 0,0 16 0,0-16 0,0 4 0,0 1 0,7-26 0,-6 14 0,5-17 0,-6 10 0,0 0 0,0 0 0,0 0 0,0 0 0,6 0 0,-5-10 0,11-3 0,-11-9 0,5-11 0,-6 9 0,0 11 0,0 0 0,0-19 0,0 23 0,0 2 0,0-15 0,0-11 0,0 19 0,0-6 0,0 20 0,0-10 0,0 7 0,0-17 0,0 18 0,0-28 0,0 5 0,0-10-385,0 34 1,0-2 384,0-44 0,0 0 0,0 44 0,0 2 0,0-24 0,0 2 0,0 13 0,0 20 0,0 2 0,0 11 0,0-11 769,0 8-769,0-18 0,0-2 0,0-23 0,0-21-841,0-3 841,0 38 0,0 1 0,0-29-84,0-5 84,6 29 0,-5 13 0,4 2 0,-5 18 0,0-18 838,0 8-838,0-20 87,0-2-87,7-11 0,-1 11 0,7 2 0,-6 20 0,-2 2 0,-5 16 0,4-16 0,3-8 0,-1-8 0,5-6 0,-9 0 0,9-2 0,-3-20 0,0 7 0,-1-17 0,0 7-573,-5-10 573,11 1 0,-5 9 0,7 3 0,-7 20 0,-2 2 0,-6 0 0,6-3 0,-4-9 0,4 9 573,-6-7-573,0 18 0,5-8 0,-4 0 0,11-14 0,-5 8 0,7-15 0,-8 28 0,7-16 0,-12 26 0,9-5 0,-9 10 0,8-2 0,-7-10 0,7 10 0,-2-18 0,-2 34 0,2-31 0,-4 33 0,-2-10 0,3 5 0,0 5 0,-3-16 0,3 8 0,-4-28 0,0 15 0,0-7 0,0 3 0,0-5 0,0 9 0,0-1 0,0 8 0,0 16 0,0-16 0,0 13 0,0-4 0,0-11 0,0-2 0,0-11 0,0 11 0,0-7 0,0 16 0,0-6 0,0 14 0,0-13 0,0 16 0,5-26 0,-4 21 0,8-13 0,-8 1 0,3 6 0,-4-6 0,4-3 0,-3 15 0,6-7 0,-7 16 0,3 0 0,-3 1 0,3 2 0,-2-2 0,5 3 0,-5-4 0,7-15 0,-6 6 0,3-7 0,-2 11 0,-2 8 0,2 1 0,-3 1 0,0-2 0,3-3 0,-3 4 0,3 0 0,-3 0 0,0 3 0,3-6 0,-2 5 0,2-2 0,-3 0 0,3 0 0,-2-1 0,2-2 0,-3 3 0,0-4 0,0-5 0,0 4 0,0-4 0,0 6 0,0 2 0,0-2 0,0 6 0,0-6 0,0 5 0,0-2 0,0 0 0,3 3 0,-3-9 0,3 5 0,-3-6 0,0 3 0,0 1 0,0-1 0,0 4 0,0 0 0,6 3 0,2 3 0,5 4 0,1 7 0,-1 3 0,-2 1 0,1-1 0,-4-4 0,6 9 0,-6-3 0,3 7 0,-7-8 0,2 1 0,-5-1 0,5 2 0,-6 1 0,3-1 0,0 1 0,-2 5 0,5-4 0,-5 9 0,2-4 0,-3 1 0,0 13 0,0-17 0,0 17 0,0-19 0,0 4 0,0-5 0,0-4 0,0 3 0,0-3 0,0 4 0,0-4 0,0 9 0,0-8 0,0 5 0,0 2 0,0-9 0,0 9 0,0-10 0,0 2 0,0-1 0,0 5 0,0-3 0,0 2 0,0-4 0,0 2 0,0-1 0,0 0 0,0 0 0,0 0 0,0 1 0,0-2 0,0 1 0,0 1 0,0-1 0,0 3 0,0-3 0,0 9 0,0-4 0,4 10 0,-3-5 0,6 6 0,-6-1 0,3 1 0,0 0 0,0 5 0,1-3 0,-1 3 0,-4-5 0,5 10 0,-3-13 0,3 11 0,-1-14 0,-3 16 0,6-8 0,-6 8 0,3-11 0,1 11 0,-3 2 0,3 0 0,0 8 0,-3 2 0,3 2 0,2 28 0,-2-35 0,3 22 0,-4-27 0,1 10 0,2 0 0,0 11 0,-2-8 0,-5-1 0,0 5 0,5-14 0,-3 27 0,3-8 0,-5 10 0,0 1 0,0-1 0,0 0 0,6 0 0,-4-19 0,4-6 0,-6-9 0,0 2 0,0 10 0,0-10 0,0 8 0,0-8 0,0 0 0,0 17 0,0 27 0,0-4 0,0-26 0,0-2 0,0 0 0,0 15 0,0-24 0,5 17 0,-3 0 0,3-8 0,-5 18 0,0-8 0,0 1 0,0 6 0,0 4 0,0-9 0,0 16 0,0-27 0,0 6 0,0-9 0,0-9 0,0 6 0,0-7 0,4 22 0,-3-10 0,8 10 0,-2-2 0,0-8 0,5 8 0,-11 0 0,4-8 0,-5 8 0,0-10 0,0-10 0,0-2 0,0 0 0,0-8 0,0 17 0,0 3 0,0 13 0,7 9 0,-6 10-603,5 13 603,-6 2 0,3-44 0,1 0 0,4 32 0,0-13 0,-1-2 0,-7-28 0,0 16 0,0-34 0,0 19 603,3-25-603,-3 9 0,3-6 0,0-4 0,-2 9 0,2-9 0,-3 4 0,0-6 0,0-2 0,0-1 0,0-1 0,3-1 0,-2 5 0,2-3 0,0 9 0,2 1 0,0 16 0,3-8 0,-8 8 0,4-11 0,-4 1 0,0-9 0,0-4 0,0-10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39:52.09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24575,'0'35'0,"0"2"0,0-17 0,0 6 0,0-1 0,0 1 0,0-6 0,0 5 0,3-10 0,-2 9 0,7 6 0,-7-7 0,5 21 0,-3-21 0,-2 12 0,7-9 0,-7 0 0,6 0 0,-6-6 0,7 4 0,-7-9 0,3 10 0,-4-5 0,0 6 0,0-1 0,0 11 0,0-8 0,0 2 0,0-5 0,0-5 0,0-3 0,0 7 0,0-15 0,0 9 0,0-2 0,0 4 0,0 0 0,0 5 0,0-5 0,0 16 0,0-8 0,0 17 0,0-22 0,0 11 0,0-19 0,0 4 0,0-8 0,0 1 0,0-1 0,0 2 0,0 6 0,0 2 0,5 14 0,-4-7 0,5 18 0,-6-8 0,0 12 0,0-2 0,0-8 0,0-5 0,0-9 0,0 0 0,0-1 0,0-4 0,0 13 0,0-1 0,0 24 0,0-6 0,0 7 0,0 0 0,0-18 0,0 16 0,0-28 0,0 7 0,0-9 0,0-5 0,0 3 0,3-4 0,-2 0 0,3 5 0,0 1 0,-3 1 0,3 15 0,-4-14 0,0 2 0,0 5 0,0-18 0,4 17 0,-4-13 0,4-1 0,-4 4 0,0-4 0,0 6 0,4 0 0,-3-6 0,3-1 0,-4-5 0,0-1 0,0-2 0,0-2 0,0 1 0,0-2 0,3 4 0,1-4 0,2 1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39:53.55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986 665 24575,'11'-26'0,"-5"-4"0,8 2 0,-7 0 0,23-28 0,-9 6 0,14-30 0,0 13 0,-6-2 0,-5 33 0,-9 7 0,-12 15 0,0 1 0,-10-6 0,-27-3 0,-12-5 0,-25-1 0,1 6 0,9 8 0,13 8 0,21 6 0,18 3 0,34 11 0,-9-5 0,15 9 0,-21-11 0,-3-1 0,-3 4 0,-1 0 0,-3 19 0,-19 8 0,-5 15 0,-15-5 0,0-2 0,13-19 0,1 3 0,11 1 0,5-10 0,4 8 0,5-20 0,0 1 0,3 4 0,19 3 0,8 1 0,8-5 0,-3-3 0,-9 0 0,-9-4 0,-2 6 0,-8-7 0,-3 2 0,-17 20 0,-23-11 0,-19 21 0,-25-20 0,7 11 0,-7-11 0,29 5 0,14-10 0,22 1 0,14-3 0,2-1 0,14 6 0,12-3 0,11 3 0,10-2 0,-10 2 0,-7-4 0,-16 2 0,-8-6 0,-4 1 0,-14 4 0,-14 0 0,-23 10 0,-2-7 0,-8 5 0,10-2 0,15-3 0,7 1 0,13-5 0,9-3 0,-2 3 0,6-3 0,7 11 0,-2-9 0,9 6 0,12-6 0,-3-1 0,23-1 0,-18 0 0,7-6 0,-14 6 0,-5-3 0,-7 2 0,-20 9 0,-20-10 0,-33 13 0,14-16 0,-3-3-426,0 5 0,-1-1 426,-10-3 0,3 0 0,-25 6 0,18-5 0,41 7 0,21-4 0,45 0 0,29 6 0,-4-5 0,7 0-492,3 0 0,4-1 0,18 1 0,1-2 385,-9-2 0,-1-2 107,-4 1 0,-6 0 366,-21 1 0,-7-2-366,19-3 0,-41 0 0,-17-3 0,-11 0 0,-9-3 983,2 3 0,-2-12-647,6 10-336,0-9 0,4 14 0,0-3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39:57.44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149 0 24575,'8'41'0,"1"-4"0,-5-1 0,4-8 0,-7 2 0,7-5 0,-7-13 0,2 3 0,0-8 0,-2-1 0,2 10 0,-3 1 0,0 4 0,0 4 0,0-11 0,0 5 0,0-8 0,0 2 0,0-6 0,0 3 0,0-1 0,0 2 0,0 8 0,0-4 0,0 19 0,3-17 0,-2 18 0,2-21 0,-3 2 0,0 3 0,0-8 0,0 8 0,-6 10 0,5-6 0,-4 22 0,5-6 0,0 9 0,0-1 0,0-8 0,0 6 0,0-22 0,0 6 0,0-16 0,0 1 0,3-1 0,-3-2 0,3 1 0,-3-1 0,3-1 0,-2 0 0,-1 0 0,-21-35 0,9 12 0,-14-30 0,17 17 0,-6-10 0,8-2 0,-10-30 0,9 5 0,-7-17 0,1 10 0,6 9 0,-2 13 0,9 13 0,-6 14 0,7 5 0,-9 78 0,8-7 0,-2-2 0,0 4 0,3 33 0,0-18 0,0 8 0,0-19 0,0 7 0,0-28 0,0 16 0,0-18 0,0 0 0,0-3 0,0-14 0,0 3 0,0-12 0,-3-3 0,-3 2 0,1-6 0,2 12 0,4 12 0,6-7 0,-7 24 0,10-8 0,-9 0 0,4-2 0,-1-11 0,-3-4 0,3-5 0,-4-4 0,0-1 0,3 2 0,-2-2 0,1 2 0,-2-6 0,0 3 0,0-1 0,0-1 0,0 4 0,0-4 0,0 2 0,0-1 0,0-1 0,0 4 0,0-4 0,0 5 0,0-6 0,0 6 0,0-6 0,0 3 0,0 0 0,0-3 0,0 9 0,0-8 0,0 8 0,0-9 0,0 6 0,0-6 0,0 3 0,0 0 0,0-3 0,0 6 0,0-6 0,0 3 0,0 2 0,-3 0 0,3 1 0,-3-3 0,3-3 0,0 2 0,0 2 0,0 2 0,0-2 0,0 1 0,0-4 0,0 1 0,-3 1 0,2-2 0,-2 4 0,3-4 0,0 5 0,0-6 0,0 3 0,0-1 0,0 2 0,0-1 0,-3 0 0,2 5 0,-5-6 0,5 6 0,-2-8 0,3-1 0,0 7 0,0-5 0,0 5 0,0-3 0,0-3 0,0 6 0,0-6 0,0 6 0,0-3 0,0 1 0,0 1 0,6 85 0,-4-65 0,4 65 0,-3-88 0,-3-1 0,6 4 0,-5-4 0,2 2 0,-3-1 0,0-1 0,3 4 0,-2-4 0,2 1 0,0 1 0,0-2 0,1 1 0,-1 1 0,0 0 0,1 4 0,0-4 0,-2-3 0,-2-4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40:07.86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0 112 24575,'25'6'0,"-3"1"0,-12 0 0,0-1 0,1 1 0,-2 0 0,-2-1 0,0 1 0,-1 0 0,4-1 0,-2 1 0,1 0 0,-2-4 0,3 0 0,0-3 0,1 0 0,1 3 0,-4-2 0,1 2 0,1 0 0,-2-2 0,4 5 0,-4-2 0,1-1 0,-2 3 0,6-2 0,-5 0 0,5 2 0,-7-6 0,4 6 0,-2-5 0,4 2 0,-4-3 0,1 0 0,1 0 0,-3 0 0,6 0 0,-5 0 0,1 0 0,1 0 0,-3 0 0,6 0 0,-6 0 0,6 3 0,-5-2 0,1 5 0,1-6 0,-3 3 0,6-3 0,-6 0 0,3 0 0,0 0 0,-3 0 0,6 0 0,-6 0 0,3 0 0,0 0 0,-3 0 0,6 0 0,-6 0 0,3 0 0,-1 0 0,-1 0 0,4 0 0,-4 0 0,2 0 0,-1 0 0,-1-3 0,4 0 0,-4-1 0,1-2 0,1 2 0,-2-3 0,4 0 0,-7 1 0,1-1 0,-3-3 0,-6-1 0,6 1 0,-6 0 0,3 0 0,0 2 0,-3-7 0,2 6 0,-2-4 0,6 1 0,0 3 0,-2-4 0,-17 33 0,6-11 0,-12 20 0,15-20 0,0-2 0,0 0 0,0-1 0,1 1 0,-1 0 0,0 3 0,0-3 0,0 0 0,-2-1 0,-2-3 0,0 1 0,2 2 0,2-5 0,-3 5 0,-1-3 0,1 1 0,-3 2 0,5-2 0,-4 2 0,4-2 0,-2-1 0,0 0 0,3-2 0,-6 2 0,5 0 0,-2-2 0,1 2 0,1-3 0,-5 0 0,6 0 0,-3 0 0,0 0 0,-1-3 0,1-1 0,0 0 0,3-2 0,-6 2 0,5 0 0,-8-2 0,9 6 0,-3-3 0,0-1 0,2 4 0,-5-3 0,6 3 0,-3 0 0,0 0 0,3 0 0,-6 0 0,5 0 0,-5 3 0,6 0 0,-3 7 0,6-2 0,1-31 0,9-2 0,-5-16 0,10-3 0,-10 26 0,4-16 0,-1 14 0,-3 2 0,3 3 0,-4 5 0,3 3 0,0-3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40:12.60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1208 24575,'10'-29'0,"-6"6"0,10 5 0,-9 6 0,9-7 0,-7 8 0,8-7 0,-7 6 0,3-4 0,-1 3 0,-3 6 0,3-6 0,-3 2 0,4-8 0,1-1 0,1 2 0,-5 3 0,-2 5 0,-2 3 0,3-6 0,-1 2 0,1 1 0,-3 0 0,2 3 0,-3 0 0,4-3 0,5-6 0,-5 4 0,5-6 0,-6 11 0,1-3 0,0 0 0,0 2 0,-1-5 0,1 6 0,0-3 0,-1 0 0,1 3 0,0-3 0,2 0 0,-1 2 0,2-1 0,-4 2 0,1 0 0,0-3 0,-1 0 0,-2-1 0,2 1 0,-2 3 0,2 1 0,1-1 0,0-3 0,-1-1 0,1 1 0,0 0 0,0 3 0,2-3 0,2 3 0,-1-3 0,3 3 0,-3 0 0,9 0 0,-4 0 0,10-2 0,-14 5 0,5-3 0,-7 7 0,2-7 0,2 4 0,1-4 0,-4 3 0,3-2 0,-3 2 0,4-3 0,-1 1 0,1-1 0,-4 0 0,0 3 0,-3-2 0,-1 2 0,4-2 0,-2-1 0,1 3 0,1-2 0,-2 2 0,4-3 0,-1 1 0,2-1 0,1 3 0,-4-2 0,0 2 0,-3 0 0,2-2 0,-1 6 0,5-6 0,-6 5 0,6-5 0,-6 2 0,11-4 0,-9 4 0,9 0 0,-10 1 0,2 3 0,-1-6 0,-1 5 0,4-5 0,-4 2 0,4-3 0,-4 3 0,2-2 0,2 3 0,-3-4 0,3 0 0,-2 0 0,-3 0 0,0 1 0,-4-4 0,-9-1 0,2 4 0,-6 1 0,0 3 0,-1-1 0,1 0 0,0 1 0,-3 3 0,2 0 0,-6 0 0,3 0 0,1 0 0,-1 0 0,1-3 0,-1 2 0,0-2 0,1 3 0,-1 0 0,4 0 0,0 0 0,0-3 0,2 2 0,-8-5 0,8 3 0,-5-4 0,9 0 0,1-3 0,3-1 0,0 1 0,0-3 0,0 5 0,0-1 0,0-1 0,0 2 0,3-8 0,1 8 0,0-5 0,2 6 0,-3 1 0,4-4 0,0 2 0,0 1 0,2 7 0,2 1 0,-1 5 0,3-5 0,-6 2 0,6 0 0,-6-3 0,3 3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32:11.1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58 24575,'4'-5'0,"-1"0"0,1 1 0,3 1 0,-3 0 0,4 0 0,0 0 0,-2 0 0,2 0 0,-3 2 0,1-2 0,1 1 0,-1 1 0,4-3 0,-1 4 0,1-2 0,5 0 0,0 0 0,-2-1 0,-1 1 0,-4 0 0,-3 2 0,1-2 0,-2 2 0,-1 0 0,1 0 0,-1 0 0,-1 0 0,1 0 0,3 0 0,-1 0 0,3 0 0,-1 0 0,-1 0 0,2 0 0,0 0 0,-2 0 0,2 0 0,-1 0 0,-1 0 0,4 2 0,-4-2 0,4 3 0,-4-1 0,2 1 0,-2-2 0,-2 2 0,0-3 0,0 2 0,2 0 0,0 0 0,2 1 0,0-1 0,-1 2 0,1-1 0,-1 2 0,1-2 0,-4 1 0,4 0 0,-4-2 0,2 1 0,-1 0 0,1 1 0,-2-1 0,1 1 0,-2-2 0,1 1 0,-1 0 0,-1 0 0,1-1 0,0 1 0,0 0 0,1-1 0,-1 1 0,1 0 0,-2 0 0,1 1 0,0-1 0,-1 1 0,0-2 0,0 1 0,-1 0 0,1 0 0,0-1 0,-1 1 0,2 0 0,-3-1 0,1 1 0,-1 0 0,1 1 0,1-1 0,1 2 0,-2-2 0,2 2 0,-2 0 0,1-1 0,0 1 0,-1-1 0,3 4 0,-2-3 0,0 2 0,1-2 0,-2 0 0,1-1 0,-1 2 0,0-3 0,1 2 0,-1-2 0,2 2 0,-3-2 0,1 1 0,-1-1 0,0-1 0,0 1 0,0 0 0,0 0 0,0-1 0,0 1 0,0 0 0,0 0 0,0-1 0,0 1 0,0 0 0,0-1 0,0 1 0,0 0 0,0 0 0,0-1 0,0 1 0,0 0 0,0 0 0,0-1 0,-1 2 0,1-1 0,-3 1 0,2-1 0,-2 0 0,0-1 0,0 1 0,0 0 0,1 1 0,0-1 0,0 1 0,1-1 0,0-1 0,1 1 0,-1 0 0,-1-1 0,1 1 0,-2 1 0,2 0 0,-2 1 0,0-1 0,0 0 0,1-1 0,-1 1 0,0-2 0,0 1 0,1 0 0,-1-1 0,0 1 0,0 0 0,-1 0 0,1-2 0,-1 2 0,1-3 0,1 2 0,-1-1 0,0 1 0,-1 0 0,1-1 0,-2 2 0,2-3 0,-1 1 0,1-1 0,0 1 0,0 0 0,1 0 0,-2-1 0,0 0 0,0 0 0,2 1 0,-1-1 0,0 1 0,-1-1 0,1 0 0,-2 2 0,2-2 0,-1 1 0,0-1 0,1 0 0,-3 1 0,3 0 0,-2 0 0,2-1 0,-2 1 0,2-1 0,-1 2 0,1-2 0,-1 0 0,0 1 0,-1-1 0,1 1 0,1-1 0,1 0 0,-1 0 0,0 0 0,0 2 0,1-2 0,-1 1 0,0 0 0,0 0 0,0 0 0,-1 0 0,0 1 0,0-1 0,0 2 0,0-2 0,1 1 0,-1 0 0,1-2 0,0 3 0,-1-3 0,1 2 0,-1-1 0,1 1 0,1-2 0,-1 3 0,0-3 0,0 1 0,0 1 0,1-2 0,-1 2 0,0-1 0,0 1 0,1-2 0,-2 3 0,-1-2 0,1 1 0,0 0 0,1-1 0,0 0 0,2-1 0,0 0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40:14.98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1 747 24575,'14'-29'0,"-2"1"0,-5 17 0,0 1 0,0 0 0,-1 3 0,1-3 0,0 3 0,-1-3 0,1 3 0,0 0 0,-1 0 0,1 1 0,0-1 0,-1 0 0,1 0 0,0 0 0,0 1 0,2-1 0,2 0 0,2 0 0,1 0 0,-1 1 0,16-9 0,-12 6 0,12-5 0,-15 7 0,5-1 0,1 1 0,0-1 0,-1-3 0,-5 4 0,-1-3 0,-2 3 0,-2 3 0,-2-2 0,0 2 0,2-2 0,-1-1 0,1 0 0,-2 0 0,3 0 0,-3 0 0,6 1 0,3-6 0,-4 4 0,6-3 0,-8 1 0,9-2 0,-4 1 0,20-8 0,-18 7 0,17-8 0,-4 1 0,-7 6 0,3-2 0,-13 5 0,-3 0 0,1-1 0,-2 1 0,1 4 0,0-1 0,-2 0 0,-2 0 0,-6-3 0,-3 0 0,-1-1 0,0 1 0,-2 4 0,9-7 0,-6 4 0,6-3 0,-3 2 0,0 2 0,3-5 0,-2 6 0,2-3 0,-3 3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40:20.95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1295 24575,'29'-28'0,"-5"3"0,0 8 0,-4 1 0,11-9 0,0-3 0,-5 2 0,7-8 0,-17 18 0,5-5 0,-7 3 0,-6 6 0,4-7 0,-6 5 0,1 4 0,0 0 0,-4 3 0,3-3 0,-2 3 0,0-3 0,2 0 0,-6 3 0,6-3 0,-2-3 0,6 2 0,-6-3 0,5 1 0,-5 6 0,0-3 0,2 3 0,-3 0 0,9-8 0,-4 6 0,6-9 0,2 5 0,-1 2 0,4-3 0,-6 6 0,20-17 0,-18 14 0,32-19 0,-33 18 0,20-8 0,-13 8 0,-1-2 0,-1 5 0,-9-1 0,3 1 0,-5 1 0,1 1 0,-2 1 0,0 2 0,-1-2 0,1-1 0,0 0 0,-1 0 0,1-3 0,0 3 0,-3-6 0,2 5 0,-3-5 0,4 6 0,0-6 0,-1 5 0,1-4 0,-3 4 0,-1-2 0,0 0 0,-3 3 0,6-3 0,-5 0 0,5 0 0,-5-1 0,5 1 0,-6 3 0,3-2 0,3-2 0,-4 0 0,8-7 0,-9 6 0,3-4 0,-2 3 0,-1 6 0,2-3 0,0 0 0,1 2 0,3-1 0,-1 2 0,1 0 0,0 0 0,-1 0 0,1 1 0,0-1 0,-1 0 0,1 0 0,3-3 0,-3 3 0,3-3 0,0 0 0,0-1 0,4 1 0,-4 0 0,3 0 0,-6 3 0,3-3 0,-3 3 0,-1 0 0,1 0 0,0 1 0,0-4 0,-4 2 0,0-2 0,-3 1 0,-3 1 0,-16 30 0,8-12 0,-14 26 0,21-22 0,-5-1 0,5-2 0,-3-1 0,0-1 0,0-1 0,1 5 0,-1-3 0,0 1 0,-1 7 0,1-9 0,0 6 0,0-6 0,0-1 0,0 5 0,0-6 0,1 3 0,-1-4 0,-3 4 0,-2 6 0,1-4 0,-1 3 0,5-8 0,4-1 0,-3 4 0,-1 1 0,-1 2 0,-2-2 0,4-2 0,2-2 0,-2 0 0,-1 5 0,-1-3 0,-1 3 0,2-2 0,0-3 0,0 3 0,0-3 0,1 0 0,-1 2 0,0-1 0,0 1 0,0-2 0,1-3 0,-1-22 0,3 6 0,1-16 0,3 17 0,0-2 0,0 6 0,0-3 0,3 0 0,-2 2 0,5-5 0,-3 6 0,4-3 0,0 3 0,-1 0 0,1 1 0,0-1 0,-1 0 0,4 0 0,-2 0 0,1 4 0,-2-3 0,3 2 0,-3 0 0,3-2 0,-4 2 0,7-3 0,-5 1 0,8-4 0,-8 2 0,1 1 0,-2 1 0,0 3 0,-1-4 0,1 0 0,0 0 0,-1 0 0,1 0 0,0 1 0,-1-1 0,1 0 0,-3-3 0,2 3 0,-2-3 0,2 0 0,-2 2 0,2-1 0,-19 34 0,9-18 0,-13 27 0,10-25 0,-3 2 0,3-1 0,-6 3 0,5-6 0,-5 6 0,3-2 0,-4 2 0,-5 2 0,7-4 0,-6 4 0,10-8 0,-1 6 0,2-6 0,0 3 0,0-3 0,0-1 0,0 1 0,-2 0 0,1-1 0,-2 1 0,3 0 0,1-1 0,-4 1 0,-1 0 0,1 0 0,0-1 0,3 1 0,0 0 0,0-1 0,1 1 0,-4 0 0,2-1 0,-2 1 0,4 0 0,-1 2 0,0-1 0,0 2 0,0-4 0,1 1 0,-4 0 0,2-1 0,-2-5 0,10-19 0,4 4 0,18-25 0,-1 22 0,1-4 0,1 5 0,-11 8 0,7-4 0,-8 5 0,-2 0 0,-2 1 0,0-1 0,-1 0 0,1 0 0,0 0 0,-1 1 0,1-1 0,0 0 0,0-3 0,-1 0 0,1-1 0,0 1 0,-4 3 0,3 1 0,-2-4 0,3 2 0,-4-2 0,3 0 0,1 0 0,1-1 0,1-2 0,-2 6 0,0-3 0,-1 3 0,1 0 0,0 1 0,-1-1 0,1 0 0,0 0 0,0 0 0,2 1 0,-1-1 0,1 0 0,-2 3 0,0-2 0,2-1 0,-1 3 0,2-5 0,-4 5 0,1 0 0,0 1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40:23.77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592 0 24575,'-30'4'0,"5"-1"0,19-3 0,-1 0 0,-6 0 0,5 0 0,-5 0 0,3 0 0,2 0 0,-5 0 0,6 0 0,-3 0 0,0 0 0,3 0 0,-6 0 0,5 0 0,-2 0 0,1 0 0,1 0 0,-5 0 0,6 0 0,-3 0 0,0 3 0,2-2 0,-4 2 0,1 0 0,0-2 0,1 2 0,4-1 0,-4-1 0,-1 5 0,-2-2 0,-6 7 0,4-3 0,-1 3 0,6-7 0,3 2 0,0-2 0,-3 0 0,3 2 0,-3-3 0,3 1 0,-3 2 0,3-2 0,-3-1 0,3 3 0,-3-2 0,3 0 0,-3-1 0,0 0 0,2-3 0,-4 6 0,4-5 0,-2 2 0,0-3 0,3 3 0,-3 1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40:27.42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1555 24575,'18'-19'0,"-3"4"0,-8 8 0,0 0 0,-1-3 0,1 3 0,0-6 0,-1 5 0,1-2 0,-3 4 0,2-1 0,0-6 0,5 2 0,-4-3 0,5 1 0,-7 5 0,5-1 0,-4-1 0,4-1 0,-3 1 0,6-3 0,-5 5 0,4-5 0,-4 6 0,2-3 0,-1 0 0,2 0 0,-1-1 0,0 1 0,-3 3 0,-1 1 0,1-1 0,3 0 0,-3 0 0,3 0 0,-3 0 0,-1 1 0,1-1 0,3-3 0,-3 2 0,6-1 0,-6 2 0,3 0 0,-3 0 0,-1 0 0,1 1 0,0-1 0,-1 0 0,1-3 0,0 0 0,0-1 0,-1 1 0,1 3 0,0-2 0,-1 1 0,1-5 0,0 2 0,-1 1 0,-2-3 0,2 5 0,-2-1 0,2-1 0,-2 2 0,2-2 0,-2 1 0,3 1 0,-1-5 0,1 3 0,0-4 0,-1 0 0,-2 4 0,2-3 0,-2 2 0,2-2 0,6-6 0,-4 4 0,4-10 0,-5 5 0,1-1 0,3 2 0,-4 6 0,3-1 0,-3 1 0,-4 2 0,0-2 0,0 5 0,1-4 0,0 4 0,-1-5 0,0 6 0,-3-3 0,6 0 0,-5 2 0,2-1 0,-3-1 0,3 2 0,-2-8 0,5 8 0,-6-8 0,6 9 0,-5-6 0,2 2 0,0-3 0,-2 4 0,2-3 0,0 2 0,0-2 0,1-1 0,-1 1 0,0-1 0,1 0 0,0 4 0,-1-3 0,0 5 0,-3-1 0,6-1 0,-5 2 0,5-5 0,-2 6 0,2-3 0,-2 3 0,2 0 0,-2-3 0,2 3 0,-2-3 0,2 3 0,-2 0 0,2 1 0,1-4 0,0 2 0,-3-2 0,2 4 0,-3-1 0,4 0 0,0 0 0,-1-3 0,1 3 0,0-3 0,-1 3 0,1-3 0,0 3 0,-1-3 0,1 3 0,0-3 0,0 0 0,-1-1 0,-2 1 0,2 3 0,-2-2 0,2-2 0,1 0 0,-3 2 0,2 2 0,-3 0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40:33.74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3533 24575,'7'-41'0,"-3"12"0,5-5 0,-7 20 0,3-21 0,0 5 0,-3 10 0,3-14 0,-5 17 0,0-9 0,0 6 0,0-5 0,0 5 0,0-6 0,0 6 0,4-5 0,-3 13 0,3-11 0,-4 11 0,0-7 0,0 5 0,0-5 0,0 4 0,0-10 0,0-5 0,3 2 0,4-18 0,2 18 0,8-18 0,-11 18 0,10-18 0,-12 23 0,6-11 0,2 14 0,-3-6 0,4 0 0,-5 0 0,3 6 0,0-15 0,-1 21 0,-4-20 0,-3 22 0,0-7 0,1 9 0,-1 0 0,3 3 0,-2-3 0,3 0 0,-1-4 0,1 0 0,0 4 0,-1 0 0,-2 3 0,2 0 0,1 32 0,-3 1 0,2 39 0,-6-4 0,0 9 0,0 0 0,-14 10 0,-3 3-662,-14 9 662,0 1 0,0-1 0,1 0 0,9-29 0,0 12 0,12-49 0,2 18 0,4-32 0,0 3 0,2-9 662,-2 1-662,21-12 0,-7-1 0,16-16 0,-16 7 0,8-19 0,-14 16 0,14-16 0,-12 4 0,6 1 0,-2-16 0,1-3 0,0-3 0,1-7 0,-7 20 0,0 2 0,-6 10 0,3 6 0,-3-5 0,3 10 0,-3-4 0,0 9 0,0-3 0,0 5 0,0-4 0,0 4 0,0-5 0,0 6 0,0-6 0,0 2 0,0-3 0,0 1 0,0-1 0,0-5 0,0 3 0,0-3 0,0 5 0,0 1 0,0-6 0,0 4 0,3-1 0,-2 3 0,2 2 0,-3-3 0,3 1 0,-2-6 0,5 4 0,-6-4 0,3 8 0,-3-2 0,4-3 0,-3 4 0,6-6 0,-3 7 0,2-2 0,1-1 0,3 1 0,-3 2 0,0 1 0,-1 3 0,-2-2 0,2 1 0,1-5 0,0 3 0,-1-4 0,1 0 0,3 1 0,-3-1 0,8-5 0,-8 4 0,5-4 0,-1 0 0,-2-1 0,2 2 0,-3 3 0,-4 5 0,2 3 0,-3-6 0,1 2 0,2 1 0,-5 0 0,5 3 0,-6-3 0,3 2 0,-3-7 0,3 3 0,-2-1 0,5 3 0,-2 0 0,2-1 0,1-2 0,1-6 0,-1-2 0,2-5 0,3 1 0,-2-1 0,9-10 0,-9 8 0,13-18 0,-9 18 0,-2-8 0,-1 16 0,-7 1 0,2 5 0,1 0 0,-3 4 0,2 0 0,-6 3 0,3-3 0,0-3 0,1 1 0,0-1 0,-1 4 0,0-2 0,0-3 0,6-14 0,3 5 0,1-23 0,7 8 0,-2-10 0,6 0 0,2-10 0,-6-3 0,13-9 0,-19 19 0,17-4 0,-21 26 0,5-1 0,-8 14 0,-3 6 0,-1 3 0,0-3 0,1 0 0,2-4 0,1 1 0,0-1 0,0-5 0,5-1 0,-4-1 0,6-13 0,-2 11 0,8-33 0,-2 26 0,7-26 0,-4 18 0,3-10 0,-3 10 0,4-18 0,-11 31 0,3-20 0,-10 30 0,0-4 0,-3 9 0,2-3 0,-5 5 0,2-2 0,-3 1 0,0 1 0,3-8 0,-3 8 0,6-5 0,-2 3 0,3 0 0,-1-1 0,1-2 0,0 3 0,0-4 0,-1 3 0,-2 2 0,2 2 0,-2-3 0,-1 2 0,3-1 0,-2 2 0,0-3 0,2 2 0,-3-2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40:37.12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24575,'24'10'0,"-1"0"0,-4-3 0,-7 0 0,3-2 0,-6 1 0,2-2 0,-1 2 0,3 1 0,-2 0 0,-1-1 0,0 1 0,0 0 0,-3-1 0,3 1 0,-4 0 0,1-1 0,0 1 0,-1 3 0,-2-3 0,2 3 0,-2-3 0,3 5 0,-4 0 0,3 1 0,-5 0 0,2-6 0,0 3 0,-2 0 0,5 6 0,-5-5 0,3 4 0,-1-8 0,1 0 0,0 3 0,-1-3 0,0 6 0,-3-3 0,3 1 0,0-2 0,1 1 0,0-3 0,-1 6 0,0-5 0,0 1 0,1 1 0,5 1 0,-5-1 0,9 3 0,-5-3 0,6 9 0,-6-7 0,16 16 0,-14-18 0,10 10 0,-9-5 0,0-3 0,-2 4 0,0-3 0,-5-6 0,3 3 0,-4-4 0,3 1 0,-2 6 0,0-5 0,2 5 0,-5-7 0,4 1 0,-4 3 0,5-3 0,-5 3 0,5 0 0,-2 0 0,2 4 0,1-1 0,-3 1 0,2-1 0,-3-2 0,1 1 0,2-4 0,-2 4 0,-1-4 0,3 5 0,-2-3 0,0 4 0,2-1 0,-3 1 0,4-1 0,0-2 0,-3-2 0,2-2 0,-3 3 0,1-3 0,2 6 0,-5-6 0,5 3 0,-6 0 0,6 0 0,-5 4 0,2-4 0,0 0 0,-2 0 0,5 0 0,-6 0 0,3 0 0,0-3 0,-2 3 0,2 3 0,0-2 0,-2 2 0,2-6 0,-3 2 0,3 2 0,-2-1 0,1 0 0,-2-1 0,0 2 0,3-1 0,-2 0 0,2 0 0,-3-3 0,3 6 0,-2-6 0,5 3 0,-5-1 0,2-1 0,0 2 0,0 2 0,1-4 0,2 5 0,-5-6 0,5 6 0,-3-5 0,4 4 0,0-5 0,-1 0 0,1 0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40:42.55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1 868 24575,'24'15'0,"-1"0"0,-13-14 0,3 5 0,-3-5 0,4 5 0,-1-6 0,-2 3 0,2-3 0,-6 0 0,3 0 0,-1 3 0,-1-2 0,8 2 0,-8-3 0,7-3 0,-7 2 0,2-5 0,-1 5 0,-1-2 0,1 0 0,1-3 0,-3-2 0,3-2 0,0 0 0,-3 3 0,0-3 0,-1 3 0,-2 0 0,2 1 0,1-1 0,0-3 0,-1 2 0,1-2 0,0 1 0,0-7 0,0 4 0,5-12 0,-4 15 0,7-9 0,-8 10 0,3-2 0,-3 1 0,-1 1 0,-2-2 0,2 3 0,-2 1 0,2-4 0,1 2 0,0-2 0,-1 0 0,1 3 0,0-3 0,-1 0 0,1 3 0,0-3 0,0 0 0,-1-1 0,1 1 0,0 0 0,2 0 0,-1 3 0,1-3 0,-2 3 0,0 0 0,3-3 0,-3 3 0,6-3 0,-6 3 0,3 0 0,0 0 0,0 1 0,1-1 0,-2 0 0,-2 0 0,0 0 0,-1 1 0,1-1 0,0 0 0,-1 0 0,4 0 0,-2 1 0,1-1 0,-2 0 0,3 0 0,0 0 0,1 1 0,-2 2 0,1-5 0,-3 4 0,6-5 0,-5 4 0,10-6 0,-9 4 0,9-3 0,-11 4 0,3 0 0,-3 0 0,-1 3 0,7-5 0,-5 5 0,5-6 0,-3 3 0,-3 0 0,3 1 0,-3 2 0,2-2 0,-1 2 0,4-3 0,-4 0 0,2 1 0,-1-1 0,-1 0 0,4 0 0,-4 0 0,5 4 0,-6-4 0,6 4 0,-6-4 0,6 0 0,-5 0 0,10 0 0,-10 0 0,11-1 0,-15 1 0,2 0 0,-3-2 0,-2 1 0,-1-5 0,-4 6 0,-3-3 0,-3 3 0,0 3 0,-1-2 0,1 5 0,4-2 0,-4 3 0,-1 3 0,-2 1 0,2 0 0,1-1 0,0 0 0,3 0 0,-6 4 0,5 0 0,1-1 0,4 4 0,3 1 0,0-1 0,0 0 0,6-1 0,-1-1 0,5-1 0,-1-5 0,2-2 0,-1 0 0,0 0 0,3 0 0,-5-3 0,4 3 0,-2-3 0,-3 3 0,6 0 0,-5 0 0,1 0 0,1 6 0,-3-2 0,3 6 0,-3-4 0,-1 1 0,1 3 0,-3-3 0,-1 3 0,0 0 0,-3-3 0,6 6 0,-5-6 0,2 3 0,-3 0 0,-3 0 0,2 1 0,-2-2 0,0-2 0,0 0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39:59.69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24575,'4'32'0,"-1"-6"0,0-14 0,1-4 0,-1 1 0,0 4 0,0-5 0,-2 5 0,2 0 0,-3-2 0,3 5 0,-2-5 0,2 7 0,-3-6 0,0 4 0,0-3 0,0-6 0,0 6 0,3-6 0,-3 3 0,3 0 0,-3 0 0,0 1 0,3 1 0,-2-1 0,2 2 0,-3 1 0,3-1 0,-2 1 0,2-1 0,-3-2 0,0-2 0,0 1 0,0-2 0,3 7 0,-3-7 0,3 8 0,-3-5 0,3-1 0,-2 0 0,2 0 0,-3-3 0,0 6 0,0-6 0,0 3 0,0-1 0,0-1 0,0 5 0,3-3 0,-2 0 0,2 0 0,0 3 0,-3-5 0,3 5 0,0-7 0,-2 4 0,5 0 0,-5-2 0,2-2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40:01.82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24575,'15'22'0,"0"-4"0,-15-11 0,3 3 0,-3 0 0,3 3 0,-2-2 0,2 2 0,-3-6 0,0 6 0,3-6 0,1 6 0,-1-6 0,0 6 0,0-2 0,1 2 0,3 1 0,-3-4 0,1 0 0,-4 0 0,5-3 0,-1 11 0,2-9 0,-3 6 0,-1-5 0,0-3 0,-2 6 0,5-2 0,-3-1 0,1 0 0,-1-4 0,-3 4 0,3 3 0,1 2 0,6 1 0,-6-5 0,2-2 0,-3 1 0,1-3 0,-1 3 0,3-3 0,-2 3 0,3-3 0,0 6 0,-1-3 0,1 1 0,0-2 0,-1 1 0,1-2 0,0 1 0,-1 1 0,1-3 0,0 3 0,-1 0 0,1-3 0,0 3 0,0-3 0,-1 2 0,1-1 0,-3 5 0,2-6 0,-3 3 0,4-3 0,3 2 0,-3-1 0,3 1 0,-3 1 0,-1-2 0,1 1 0,0-2 0,-1 0 0,6 8 0,-4-6 0,3 6 0,-1-6 0,0 2 0,1-1 0,1 3 0,-4-5 0,1 1 0,-2-5 0,3-1 0,-3 0 0,6-2 0,-6 2 0,12 1 0,-11-4 0,8 4 0,-7-4 0,-1 0 0,4 3 0,-4-2 0,5 5 0,-6-5 0,3 2 0,-1-3 0,-1 0 0,5 0 0,-6 0 0,3-3 0,-10-10 0,3 7 0,-6-6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40:46.91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24575,'17'18'0,"-1"-3"0,-12-8 0,2 0 0,-3 2 0,1 2 0,2-1 0,-5 0 0,5 0 0,-6-3 0,3 6 0,0-6 0,-2 3 0,5 0 0,-5-3 0,2 3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32:12.8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90 1 24575,'-6'4'0,"2"0"0,0-3 0,0 2 0,1-2 0,-1 2 0,1 0 0,0-1 0,0 1 0,1 0 0,-1 0 0,0-1 0,0 1 0,0 0 0,1 0 0,-1-1 0,1 1 0,0 0 0,0-1 0,1 1 0,-2 0 0,2 0 0,-2-1 0,2 1 0,-2 0 0,2 0 0,-2-1 0,0 2 0,0 1 0,2-1 0,-2 0 0,3-2 0,-1 1 0,-1 0 0,2 0 0,-1-1 0,1 1 0,0 0 0,0 0 0,0-1 0,0 0 0,0-1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40:48.31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0 208 24575,'12'-22'0,"-1"0"0,-10 15 0,5-3 0,-2 3 0,3-3 0,-4 3 0,3-3 0,-2 0 0,0 2 0,-1-1 0,-3-1 0,0 2 0,3-5 0,-3 6 0,3-3 0,-3 0 0,0 2 0,-6-4 0,2 4 0,-3 28 0,1-13 0,5 20 0,-2-24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40:54.903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0 24575,'0'0'0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40:57.215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1 24575,'0'0'0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40:58.919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0 24575,'0'0'0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41:00.359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1 24575,'0'0'0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41:01.311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1 24575,'0'0'0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41:02.255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1 24575,'0'0'0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41:03.216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1 24575,'0'0'0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41:04.495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0 24575,'0'0'0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41:06.120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1 24575,'0'0'0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33:13.691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1003 12 24575,'-27'-5'0,"4"2"0,18 2 0,-2 1 0,-4-1 0,3 0 0,-3 0 0,4 1 0,-7 0 0,6 0 0,-2 0 0,1 3 0,2-2 0,-4 3 0,3 0 0,1-1 0,-2 4 0,2-3 0,-1 3 0,2 1 0,1-2 0,-1 2 0,2 0 0,-1-2 0,2 4 0,-1-3 0,1 3 0,-1-2 0,0 1 0,0-1 0,-1 1 0,0-2 0,0 1 0,-1-1 0,1 0 0,-3 0 0,0-2 0,0 1 0,-1-2 0,1 0 0,-1 1 0,-1 1 0,2-2 0,-1 1 0,1-2 0,1 1 0,-3-1 0,2 2 0,1-2 0,-1 2 0,1 0 0,-1 1 0,2 1 0,-1-1 0,1 0 0,-1 1 0,0 0 0,0-2 0,0 1 0,-2-1 0,2-1 0,-2 0 0,-2 3 0,4-3 0,-2 2 0,-2 0 0,5-3 0,-6 3 0,5-2 0,1-1 0,-3 3 0,3-1 0,-3 2 0,3-2 0,-2 1 0,-3 1 0,5-2 0,-3 1 0,2-1 0,1-1 0,-2 3 0,0-2 0,2 1 0,-2 1 0,0-1 0,2 0 0,-6 1 0,7-4 0,-5 3 0,4 0 0,0-2 0,-4 5 0,4-5 0,0 3 0,-2 1 0,1-2 0,-1 2 0,3-1 0,-1 1 0,2-1 0,-2 3 0,1-2 0,-1-2 0,2 4 0,2-4 0,-2 3 0,-1 1 0,2-3 0,-2 3 0,3-2 0,-2 1 0,2 2 0,1-4 0,-2 5 0,-1-4 0,-1 3 0,2-4 0,-1 2 0,2-1 0,-3 2 0,2-2 0,-2 0 0,2 0 0,-1 2 0,0 2 0,-2-2 0,3-2 0,-4 4 0,3-6 0,-2 5 0,2-2 0,-1-2 0,1 3 0,-3 0 0,3-3 0,-4 5 0,5-6 0,-3 2 0,-1 2 0,3-3 0,-3 3 0,5-3 0,-1 2 0,-2 1 0,2-2 0,-1 0 0,1 1 0,-1 2 0,2-3 0,-2 4 0,3-5 0,0 3 0,-1 0 0,2-3 0,-1 3 0,1-1 0,-1 0 0,0 1 0,0-3 0,1 3 0,0-1 0,0 0 0,-1 1 0,0 0 0,0 0 0,1 0 0,0-2 0,-1 3 0,-1-2 0,1 1 0,0-1 0,-1-1 0,2 2 0,-2 0 0,1 0 0,0-1 0,1 1 0,3-1 0,0-1 0,2 1 0,-1-3 0,0 3 0,1-2 0,0 0 0,3 1 0,-2-2 0,0 1 0,2-2 0,2 5 0,2-5 0,-2 5 0,0-7 0,-2 3 0,0-2 0,2 1 0,-4-2 0,4 1 0,-2-1 0,1 0 0,0-5 0,0 0 0,3-3 0,-6 3 0,5-1 0,-4 2 0,4 0 0,-1-2 0,-1 3 0,1-3 0,1 3 0,0-2 0,6 0 0,-6 2 0,2-3 0,-3 3 0,-4 0 0,8 0 0,-7 0 0,8 0 0,-9 0 0,4 0 0,3 0 0,3 0 0,0 0 0,6 0 0,-9 0 0,5 0 0,-7 0 0,3 0 0,-2 0 0,2 0 0,-3 0 0,3 0 0,-2 0 0,2 0 0,-5 0 0,1 0 0,-2 0 0,5 0 0,-2 0 0,2 0 0,1 0 0,-2 0 0,2 0 0,-3 0 0,-1 0 0,-1 0 0,1 0 0,-2 0 0,1 0 0,1 0 0,-1 0 0,4 0 0,-4 0 0,1 0 0,-2 0 0,0 0 0,2 0 0,5 3 0,0 1 0,5 2 0,0 1 0,-5-3 0,0 2 0,-5-2 0,5 4 0,0-1 0,1 0 0,2 2 0,-6-5 0,0 2 0,-2-1 0,-5-2 0,5 4 0,-4-1 0,2 0 0,1 1 0,-1-2 0,1 1 0,-1 0 0,-1-1 0,-1-1 0,7 4 0,-7-5 0,3 3 0,0 1 0,-4-2 0,3 3 0,-2-1 0,-1-1 0,1 4 0,-2-3 0,-1 2 0,-1-1 0,-2 2 0,2 2 0,-2-1 0,0-2 0,0 1 0,0 2 0,0 0 0,0 2 0,0-5 0,0 0 0,0 0 0,-2 2 0,0-2 0,-1 4 0,0-5 0,1 1 0,-2 1 0,1-5 0,-3 8 0,1-8 0,-1 5 0,1-5 0,-1 1 0,-5 1 0,3 0 0,-4-2 0,2 1 0,-1 0 0,3-1 0,-2 1 0,4-2 0,-8 3 0,8-3 0,-8 2 0,3 0 0,-1-2 0,-2 2 0,3-1 0,1-1 0,-1 1 0,-3 0 0,4-2 0,-4 1 0,6-1 0,-3 0 0,1 1 0,-5 0 0,4 0 0,-4 0 0,5-1 0,1-1 0,-3 3 0,3-3 0,-8 3 0,5-3 0,-6 2 0,6-1 0,-6-1 0,8 1 0,-4-1 0,8 1 0,-3-2 0,1 3 0,-1-1 0,1 1 0,-1 1 0,3-1 0,-4-1 0,2 1 0,1-2 0,-5 5 0,5-5 0,-2 5 0,-2-2 0,5-1 0,-5 2 0,5-1 0,-1 1 0,0 1 0,0 2 0,1-3 0,0 1 0,0 0 0,1-1 0,-4 5 0,4-5 0,-2 2 0,-2 2 0,5-6 0,-6 6 0,4-5 0,0-2 0,-5 5 0,4-3 0,-2 1 0,0 0 0,2-1 0,-4 1 0,5-1 0,-2-2 0,0 3 0,1 0 0,-1-1 0,-2 3 0,5-4 0,-6 3 0,6-2 0,-3 0 0,1 2 0,0 0 0,1 0 0,-3 1 0,4-3 0,-3 3 0,0 0 0,3-3 0,-1 4 0,2-1 0,-3-4 0,5 9 0,-3-8 0,6 6 0,1 0 0,-2-5 0,4 6 0,-2-5 0,2 3 0,0-2 0,0-2 0,6 0 0,4-1 0,1-2 0,4 1 0,-3-1 0,-1-2 0,8 4 0,-6-3 0,14 1 0,-1 2 0,3-1 0,4 2 0,-11-3 0,5 2 0,-14-4 0,-1 3 0,-8-4 0,-3 1 0,6-1 0,-2 0 0,2 0 0,2 0 0,-7 0 0,7 0 0,-5 0 0,3 0 0,0 0 0,3 0 0,2 0 0,-3 0 0,5 2 0,-9-1 0,6 3 0,0-4 0,-4 2 0,4-1 0,-5 0 0,5 2 0,-6-2 0,5 3 0,-6-4 0,0 1 0,3 1 0,-4-1 0,5 1 0,-3 0 0,3 0 0,-2 2 0,1-2 0,3 4 0,-4-5 0,12 8 0,-12-8 0,9 6 0,-11-5 0,6 2 0,-8-3 0,5 3 0,-3-4 0,0 1 0,3-1 0,-2 0 0,0 0 0,-34-10 0,18 6 0,-32-8 0,26 9 0,-3 2 0,-3-3 0,4 1 0,-9-2 0,4 0 0,-8-3 0,7 2 0,-10-5 0,9 5 0,-6-2 0,13 2 0,-2-4 0,8 4 0,-10-6 0,10 9 0,-13-7 0,15 6 0,-7-4 0,9 5 0,-4-3 0,1-3 0,-1 1 0,0-2 0,3 2 0,1 2 0,-2-4 0,3 4 0,0-4 0,2 0 0,1-4 0,1 0 0,0-1 0,0 5 0,0-1 0,0 3 0,1-4 0,1 6 0,2-8 0,-1 7 0,2-3 0,-2 2 0,1 1 0,0-3 0,2 2 0,-1 1 0,3 0 0,0 0 0,0 1 0,0 0 0,2-4 0,-4 3 0,4-2 0,-6 3 0,1 1 0,4-4 0,-2 4 0,3-3 0,-2 4 0,0 0 0,9-2 0,-7 3 0,10-5 0,-10 4 0,8-5 0,-2 4 0,7-5 0,-2 4 0,7-5 0,-8 6 0,4-3 0,-5 1 0,-3 3 0,-2-2 0,-5 5 0,0-3 0,0 1 0,-1 1 0,3-1 0,-1 3 0,0-1 0,3 1 0,-5 0 0,4 0 0,-2 0 0,1-2 0,3 0 0,-2-2 0,2 0 0,1 0 0,-4-2 0,4 2 0,-1-2 0,-2 2 0,6-2 0,-6 1 0,-1-1 0,-1 3 0,-5-1 0,5-8 0,-5 4 0,4-7 0,-5 9 0,2-4 0,-1 1 0,-1 1 0,2-5 0,-4 7 0,1-5 0,2 0 0,-4 1 0,3-4 0,-2-1 0,-1-1 0,3 1 0,-4-4 0,2 4 0,-2-1 0,0-2 0,0 6 0,0-3 0,-2 5 0,0-1 0,-2 1 0,1 2 0,-2-2 0,2 1 0,-2 2 0,-1-3 0,1 7 0,-5-4 0,1 2 0,-10 0 0,-2-4 0,-15-1 0,-3-2 0,-12-2 0,3 1 0,1-1 0,9 4 0,1-1 0,12 4 0,1 0 0,10 3 0,3 0 0,3 1 0,-2-1 0,1 1 0,-5-1 0,-2 0 0,-3-3 0,-1 1 0,-4-4 0,-4 1 0,-2 0 0,-3 0 0,5 1 0,7 3 0,-2-3 0,4 3 0,-6-5 0,-3 0 0,-26-13 0,11 5 0,-17-7 0,23 9 0,10 0 0,6 2 0,3-2 0,0 4 0,-3-1 0,5 4 0,4 3 0,-4-6 0,9 7 0,-9-7 0,10 7 0,-1-2 0,-1-4 0,3 1 0,-3-4 0,4 3 0,-1-3 0,1 2 0,-4-10 0,5 9 0,-4-18 0,4 13 0,1-4 0,-1 10 0,3 6 0,0-5 0,0 3 0,0-4 0,3 3 0,0 1 0,1-2 0,2 1 0,-3 1 0,2-1 0,3-1 0,-2 2 0,2-1 0,-1 0 0,-1 0 0,3-4 0,-4 6 0,2-3 0,-4 3 0,3-3 0,-1 2 0,-1 1 0,3-3 0,-4 5 0,4-5 0,-2 4 0,3 0 0,0 0 0,-1 0 0,1 3 0,1-3 0,1 1 0,-1 0 0,0 0 0,-1 1 0,-1 0 0,6 1 0,-3 1 0,2 0 0,-3 2 0,0 0 0,8-2 0,-5 2 0,3-3 0,-6 3 0,0 0 0,1 0 0,1 0 0,3 0 0,2 0 0,3 0 0,-3 0 0,2 0 0,-8 0 0,4 0 0,-7 0 0,2 2 0,2 2 0,3 2 0,-4 0 0,4 0 0,-8-3 0,4 0 0,0 2 0,1-1 0,0 2 0,-2-3 0,5 3 0,-5-1 0,3-2 0,-2 3 0,2-3 0,0 4 0,2-3 0,5 5 0,-7-6 0,7 3 0,-8-4 0,3 2 0,-2 0 0,2 0 0,-6-1 0,6-1 0,-7 0 0,7 0 0,-5 1 0,-1 1 0,6-3 0,-5 2 0,2-1 0,-1 1 0,-3 0 0,1 0 0,2 2 0,-1-2 0,5 4 0,-4-3 0,4 2 0,-8-3 0,3 0 0,-1 1 0,1 1 0,2 1 0,-3-1 0,2 2 0,-4-4 0,8 5 0,-7-4 0,7 3 0,-5-2 0,-1 0 0,6 3 0,-7-4 0,5 3 0,-5-4 0,2 3 0,-1-2 0,6 3 0,-7-2 0,5 3 0,-6-3 0,2 1 0,0-1 0,2-1 0,1 1 0,0-4 0,0 3 0,-1-3 0,2 2 0,-3-2 0,5 1 0,-6-2 0,3 1 0,2 1 0,-2 0 0,6 2 0,-6-3 0,4 2 0,-1-2 0,-2 2 0,2-3 0,-3 3 0,-3-2 0,2 2 0,-2-1 0,3 1 0,-1 1 0,1-2 0,-1 2 0,-3-3 0,4 2 0,-4-4 0,7-12 0,-9 6 0,4-14 0,-7 11 0,2-4 0,0 3 0,-2 1 0,-1-5 0,1 3 0,-2 0 0,2 4 0,-1 0 0,-1 0 0,0-2 0,-3 0 0,-1 3 0,-4 2 0,-2 3 0,-1 1 0,-1 2 0,-3 2 0,4-1 0,-8 2 0,4 1 0,-5 0 0,4-1 0,2 0 0,3-2 0,1-1 0,2-1 0,-7 0 0,6 0 0,-13 0 0,1 0 0,-12-2 0,4 1 0,0-4 0,5 2 0,1 0 0,6 0 0,-2-1 0,9 0 0,-5-4 0,4 3 0,-2-2 0,3 1 0,4 1 0,-12-6 0,10 4 0,-8-4 0,11 6 0,-1 0 0,-2-2 0,3-1 0,-2 1 0,4-4 0,2 6 0,3-7 0,9 7 0,7-3 0,17 6 0,-8 0 0,16 2 0,-12 0 0,15 0 0,-7 2 0,2 2 0,-3 2 0,-4 0 0,2 3 0,-10-3 0,-2 0 0,-10-3 0,-6-2 0,0-1 0,3 1 0,-1-1 0,8 2 0,-3-1 0,5 3 0,3-1 0,-2 0 0,7 2 0,-12-4 0,7 1 0,-14-2 0,3 0 0,-11-12 0,-9-1 0,0-6 0,-13 0 0,-2 4 0,-13-7 0,-3 4 0,1-1 0,5 10 0,8 1 0,6 5 0,4 1 0,8 2 0,-3 1 0,3 2 0,-4 1 0,2 0 0,-5 1 0,5-1 0,-6 1 0,7-2 0,-2 0 0,2 1 0,-3 1 0,1-2 0,1 0 0,-1 1 0,2 0 0,0-1 0,-6 2 0,4-3 0,-2 2 0,-2 0 0,8-2 0,-5 1 0,3-3 0,-2 2 0,0-2 0,-1 0 0,3 0 0,-1-2 0,0 1 0,0-1 0,0 1 0,0 1 0,0 0 0,-2 0 0,3 0 0,-3 2 0,1-1 0,-1 4 0,2-3 0,-1 4 0,4-4 0,-3 4 0,2-2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41:07.192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0 24575,'0'0'0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41:08.224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1 24575,'0'0'0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43:36.197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1 1 24575,'0'0'0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39:38.32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0 24575,'0'0'0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39:38.32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0 24575,'0'0'0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44:16.898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1 1 24575,'0'0'0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39:38.32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0 24575,'0'0'0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39:38.32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0 24575,'0'0'0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39:38.32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0 24575,'0'0'0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33:15.066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 1 24575,'0'0'0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4278154" cy="342900"/>
          </a:xfrm>
          <a:prstGeom prst="rect">
            <a:avLst/>
          </a:prstGeom>
        </p:spPr>
        <p:txBody>
          <a:bodyPr vert="horz" lIns="90590" tIns="45295" rIns="90590" bIns="45295" rtlCol="0"/>
          <a:lstStyle>
            <a:lvl1pPr algn="l">
              <a:defRPr sz="1200">
                <a:latin typeface="BNPP Sans Light" pitchFamily="50" charset="0"/>
              </a:defRPr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592225" y="1"/>
            <a:ext cx="4278154" cy="342900"/>
          </a:xfrm>
          <a:prstGeom prst="rect">
            <a:avLst/>
          </a:prstGeom>
        </p:spPr>
        <p:txBody>
          <a:bodyPr vert="horz" lIns="90590" tIns="45295" rIns="90590" bIns="45295" rtlCol="0"/>
          <a:lstStyle>
            <a:lvl1pPr algn="r">
              <a:defRPr sz="1200">
                <a:latin typeface="BNPP Sans Light" pitchFamily="50" charset="0"/>
              </a:defRPr>
            </a:lvl1pPr>
          </a:lstStyle>
          <a:p>
            <a:fld id="{A40F3364-E110-49F3-87C9-100C661F23A6}" type="datetimeFigureOut">
              <a:rPr lang="en-GB" smtClean="0"/>
              <a:pPr/>
              <a:t>10/03/2022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117850" y="514350"/>
            <a:ext cx="3636963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590" tIns="45295" rIns="90590" bIns="45295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87267" y="3257550"/>
            <a:ext cx="7898130" cy="3086100"/>
          </a:xfrm>
          <a:prstGeom prst="rect">
            <a:avLst/>
          </a:prstGeom>
        </p:spPr>
        <p:txBody>
          <a:bodyPr vert="horz" lIns="90590" tIns="45295" rIns="90590" bIns="45295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6513910"/>
            <a:ext cx="4278154" cy="342900"/>
          </a:xfrm>
          <a:prstGeom prst="rect">
            <a:avLst/>
          </a:prstGeom>
        </p:spPr>
        <p:txBody>
          <a:bodyPr vert="horz" lIns="90590" tIns="45295" rIns="90590" bIns="45295" rtlCol="0" anchor="b"/>
          <a:lstStyle>
            <a:lvl1pPr algn="l">
              <a:defRPr sz="1200">
                <a:latin typeface="BNPP Sans Light" pitchFamily="50" charset="0"/>
              </a:defRPr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592225" y="6513910"/>
            <a:ext cx="4278154" cy="342900"/>
          </a:xfrm>
          <a:prstGeom prst="rect">
            <a:avLst/>
          </a:prstGeom>
        </p:spPr>
        <p:txBody>
          <a:bodyPr vert="horz" lIns="90590" tIns="45295" rIns="90590" bIns="45295" rtlCol="0" anchor="b"/>
          <a:lstStyle>
            <a:lvl1pPr algn="r">
              <a:defRPr sz="1200">
                <a:latin typeface="BNPP Sans Light" pitchFamily="50" charset="0"/>
              </a:defRPr>
            </a:lvl1pPr>
          </a:lstStyle>
          <a:p>
            <a:fld id="{39B8564D-5561-470F-B0BF-755F6ECDC349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315045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95690" rtl="0" eaLnBrk="1" latinLnBrk="0" hangingPunct="1">
      <a:defRPr sz="1300" kern="1200">
        <a:solidFill>
          <a:schemeClr val="tx1"/>
        </a:solidFill>
        <a:latin typeface="BNPP Sans Light" pitchFamily="50" charset="0"/>
        <a:ea typeface="+mn-ea"/>
        <a:cs typeface="+mn-cs"/>
      </a:defRPr>
    </a:lvl1pPr>
    <a:lvl2pPr marL="497845" algn="l" defTabSz="995690" rtl="0" eaLnBrk="1" latinLnBrk="0" hangingPunct="1">
      <a:defRPr sz="1300" kern="1200">
        <a:solidFill>
          <a:schemeClr val="tx1"/>
        </a:solidFill>
        <a:latin typeface="BNPP Sans Light" pitchFamily="50" charset="0"/>
        <a:ea typeface="+mn-ea"/>
        <a:cs typeface="+mn-cs"/>
      </a:defRPr>
    </a:lvl2pPr>
    <a:lvl3pPr marL="995690" algn="l" defTabSz="995690" rtl="0" eaLnBrk="1" latinLnBrk="0" hangingPunct="1">
      <a:defRPr sz="1300" kern="1200">
        <a:solidFill>
          <a:schemeClr val="tx1"/>
        </a:solidFill>
        <a:latin typeface="BNPP Sans Light" pitchFamily="50" charset="0"/>
        <a:ea typeface="+mn-ea"/>
        <a:cs typeface="+mn-cs"/>
      </a:defRPr>
    </a:lvl3pPr>
    <a:lvl4pPr marL="1493535" algn="l" defTabSz="995690" rtl="0" eaLnBrk="1" latinLnBrk="0" hangingPunct="1">
      <a:defRPr sz="1300" kern="1200">
        <a:solidFill>
          <a:schemeClr val="tx1"/>
        </a:solidFill>
        <a:latin typeface="BNPP Sans Light" pitchFamily="50" charset="0"/>
        <a:ea typeface="+mn-ea"/>
        <a:cs typeface="+mn-cs"/>
      </a:defRPr>
    </a:lvl4pPr>
    <a:lvl5pPr marL="1991380" algn="l" defTabSz="995690" rtl="0" eaLnBrk="1" latinLnBrk="0" hangingPunct="1">
      <a:defRPr sz="1300" kern="1200">
        <a:solidFill>
          <a:schemeClr val="tx1"/>
        </a:solidFill>
        <a:latin typeface="BNPP Sans Light" pitchFamily="50" charset="0"/>
        <a:ea typeface="+mn-ea"/>
        <a:cs typeface="+mn-cs"/>
      </a:defRPr>
    </a:lvl5pPr>
    <a:lvl6pPr marL="2489225" algn="l" defTabSz="99569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2987070" algn="l" defTabSz="99569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484916" algn="l" defTabSz="99569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3982761" algn="l" defTabSz="99569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B8564D-5561-470F-B0BF-755F6ECDC349}" type="slidenum">
              <a:rPr lang="en-GB" smtClean="0"/>
              <a:pPr/>
              <a:t>45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959478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B8564D-5561-470F-B0BF-755F6ECDC349}" type="slidenum">
              <a:rPr lang="en-GB" smtClean="0"/>
              <a:pPr/>
              <a:t>99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285293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B8564D-5561-470F-B0BF-755F6ECDC349}" type="slidenum">
              <a:rPr lang="en-GB" smtClean="0"/>
              <a:pPr/>
              <a:t>121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270182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786" y="7057179"/>
            <a:ext cx="10690616" cy="50408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4" y="6983877"/>
            <a:ext cx="10690616" cy="705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62406" y="836780"/>
            <a:ext cx="8822055" cy="3931857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820" spc="-55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64836" y="4912529"/>
            <a:ext cx="8822055" cy="1260211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646" cap="all" spc="221" baseline="0">
                <a:solidFill>
                  <a:schemeClr val="tx2"/>
                </a:solidFill>
                <a:latin typeface="+mj-lt"/>
              </a:defRPr>
            </a:lvl1pPr>
            <a:lvl2pPr marL="504063" indent="0" algn="ctr">
              <a:buNone/>
              <a:defRPr sz="2646"/>
            </a:lvl2pPr>
            <a:lvl3pPr marL="1008126" indent="0" algn="ctr">
              <a:buNone/>
              <a:defRPr sz="2646"/>
            </a:lvl3pPr>
            <a:lvl4pPr marL="1512189" indent="0" algn="ctr">
              <a:buNone/>
              <a:defRPr sz="2205"/>
            </a:lvl4pPr>
            <a:lvl5pPr marL="2016252" indent="0" algn="ctr">
              <a:buNone/>
              <a:defRPr sz="2205"/>
            </a:lvl5pPr>
            <a:lvl6pPr marL="2520315" indent="0" algn="ctr">
              <a:buNone/>
              <a:defRPr sz="2205"/>
            </a:lvl6pPr>
            <a:lvl7pPr marL="3024378" indent="0" algn="ctr">
              <a:buNone/>
              <a:defRPr sz="2205"/>
            </a:lvl7pPr>
            <a:lvl8pPr marL="3528441" indent="0" algn="ctr">
              <a:buNone/>
              <a:defRPr sz="2205"/>
            </a:lvl8pPr>
            <a:lvl9pPr marL="4032504" indent="0" algn="ctr">
              <a:buNone/>
              <a:defRPr sz="2205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3/10/22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059217" y="4788800"/>
            <a:ext cx="8661654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20368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3/10/22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0900476"/>
      </p:ext>
    </p:extLst>
  </p:cSld>
  <p:clrMapOvr>
    <a:masterClrMapping/>
  </p:clrMapOvr>
  <p:hf hdr="0" ft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786" y="7057179"/>
            <a:ext cx="10690616" cy="50408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4" y="6983877"/>
            <a:ext cx="10690616" cy="705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652465" y="457313"/>
            <a:ext cx="2305764" cy="634782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35172" y="457313"/>
            <a:ext cx="6783626" cy="6347823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3/10/22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6008060"/>
      </p:ext>
    </p:extLst>
  </p:cSld>
  <p:clrMapOvr>
    <a:masterClrMapping/>
  </p:clrMapOvr>
  <p:hf hdr="0" ft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34FA27F-8265-DA41-9852-0FAB417A29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9108" y="5868863"/>
            <a:ext cx="1512161" cy="1512161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sp>
        <p:nvSpPr>
          <p:cNvPr id="17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2170720" y="2387132"/>
            <a:ext cx="6606462" cy="3175334"/>
          </a:xfrm>
        </p:spPr>
        <p:txBody>
          <a:bodyPr>
            <a:normAutofit/>
          </a:bodyPr>
          <a:lstStyle>
            <a:lvl1pPr marL="1729" indent="0">
              <a:buNone/>
              <a:defRPr sz="4000">
                <a:solidFill>
                  <a:srgbClr val="00915A"/>
                </a:solidFill>
                <a:latin typeface="BNPP Sans Condensed ExtraBold" pitchFamily="50" charset="0"/>
              </a:defRPr>
            </a:lvl1pPr>
          </a:lstStyle>
          <a:p>
            <a:pPr lvl="0"/>
            <a:r>
              <a:rPr lang="en-US" dirty="0"/>
              <a:t>SECTION TITLE</a:t>
            </a:r>
            <a:endParaRPr lang="en-GB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FCD521F-FCF7-8642-B324-21A6A7FC0731}"/>
              </a:ext>
            </a:extLst>
          </p:cNvPr>
          <p:cNvCxnSpPr>
            <a:cxnSpLocks/>
          </p:cNvCxnSpPr>
          <p:nvPr userDrawn="1"/>
        </p:nvCxnSpPr>
        <p:spPr>
          <a:xfrm>
            <a:off x="738188" y="6948983"/>
            <a:ext cx="9217024" cy="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15162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/>
          <p:cNvSpPr>
            <a:spLocks noGrp="1"/>
          </p:cNvSpPr>
          <p:nvPr>
            <p:ph type="ctrTitle"/>
          </p:nvPr>
        </p:nvSpPr>
        <p:spPr>
          <a:xfrm>
            <a:off x="295370" y="234868"/>
            <a:ext cx="9089390" cy="1243391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lang="en-GB" sz="4000" b="1" kern="1200" cap="all" baseline="0" dirty="0">
                <a:solidFill>
                  <a:schemeClr val="tx1"/>
                </a:solidFill>
                <a:latin typeface="BNPP Sans Condensed ExtraBold" pitchFamily="50" charset="0"/>
                <a:ea typeface="+mj-ea"/>
                <a:cs typeface="+mj-cs"/>
              </a:defRPr>
            </a:lvl1pPr>
          </a:lstStyle>
          <a:p>
            <a:endParaRPr lang="en-GB" dirty="0"/>
          </a:p>
        </p:txBody>
      </p:sp>
      <p:sp>
        <p:nvSpPr>
          <p:cNvPr id="22" name="Subtitle 2"/>
          <p:cNvSpPr>
            <a:spLocks noGrp="1"/>
          </p:cNvSpPr>
          <p:nvPr>
            <p:ph type="subTitle" idx="1"/>
          </p:nvPr>
        </p:nvSpPr>
        <p:spPr>
          <a:xfrm>
            <a:off x="295370" y="1480944"/>
            <a:ext cx="9093379" cy="76366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95690" rtl="0" eaLnBrk="1" latinLnBrk="0" hangingPunct="1">
              <a:spcBef>
                <a:spcPct val="0"/>
              </a:spcBef>
              <a:buNone/>
              <a:defRPr lang="en-GB" sz="2800" b="1" kern="1200" cap="all" baseline="0" dirty="0">
                <a:solidFill>
                  <a:schemeClr val="tx1"/>
                </a:solidFill>
                <a:latin typeface="Calibri Light" panose="020F0302020204030204" pitchFamily="34" charset="0"/>
                <a:ea typeface="+mj-ea"/>
                <a:cs typeface="+mj-cs"/>
              </a:defRPr>
            </a:lvl1pPr>
            <a:lvl2pPr marL="4978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956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4935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9913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4892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9870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4849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9827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71619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Conten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123" y="211270"/>
            <a:ext cx="10063802" cy="653768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56777" y="1104727"/>
            <a:ext cx="10065147" cy="459987"/>
          </a:xfrm>
          <a:prstGeom prst="rect">
            <a:avLst/>
          </a:prstGeom>
        </p:spPr>
        <p:txBody>
          <a:bodyPr/>
          <a:lstStyle>
            <a:lvl1pPr marL="1729" indent="0">
              <a:buNone/>
              <a:defRPr sz="2000" b="1" baseline="0">
                <a:solidFill>
                  <a:srgbClr val="78848A"/>
                </a:solidFill>
                <a:latin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ADD SUBTITLE</a:t>
            </a:r>
            <a:endParaRPr lang="en-GB" dirty="0"/>
          </a:p>
        </p:txBody>
      </p:sp>
      <p:sp>
        <p:nvSpPr>
          <p:cNvPr id="21" name="Content Placeholder 20"/>
          <p:cNvSpPr>
            <a:spLocks noGrp="1"/>
          </p:cNvSpPr>
          <p:nvPr>
            <p:ph sz="quarter" idx="13"/>
          </p:nvPr>
        </p:nvSpPr>
        <p:spPr>
          <a:xfrm>
            <a:off x="604413" y="1838256"/>
            <a:ext cx="10065147" cy="4842922"/>
          </a:xfrm>
        </p:spPr>
        <p:txBody>
          <a:bodyPr/>
          <a:lstStyle>
            <a:lvl2pPr>
              <a:buSzPct val="110000"/>
              <a:defRPr/>
            </a:lvl2pPr>
            <a:lvl3pPr>
              <a:buSzPct val="110000"/>
              <a:defRPr/>
            </a:lvl3pPr>
            <a:lvl4pPr>
              <a:buSzPct val="110000"/>
              <a:defRPr/>
            </a:lvl4pPr>
            <a:lvl5pPr>
              <a:buSzPct val="110000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747120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with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123" y="211270"/>
            <a:ext cx="10063802" cy="653768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1"/>
          </p:nvPr>
        </p:nvSpPr>
        <p:spPr>
          <a:xfrm>
            <a:off x="8263061" y="6976029"/>
            <a:ext cx="1702761" cy="402567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March 10, 2022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>
          <a:xfrm>
            <a:off x="9917288" y="6976029"/>
            <a:ext cx="238412" cy="402567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1" name="Content Placeholder 20"/>
          <p:cNvSpPr>
            <a:spLocks noGrp="1"/>
          </p:cNvSpPr>
          <p:nvPr>
            <p:ph sz="quarter" idx="13" hasCustomPrompt="1"/>
          </p:nvPr>
        </p:nvSpPr>
        <p:spPr>
          <a:xfrm>
            <a:off x="449602" y="1560336"/>
            <a:ext cx="9716464" cy="4763530"/>
          </a:xfrm>
        </p:spPr>
        <p:txBody>
          <a:bodyPr/>
          <a:lstStyle>
            <a:lvl1pPr>
              <a:defRPr baseline="0"/>
            </a:lvl1pPr>
            <a:lvl2pPr>
              <a:buSzPct val="110000"/>
              <a:defRPr/>
            </a:lvl2pPr>
            <a:lvl3pPr>
              <a:buSzPct val="110000"/>
              <a:defRPr/>
            </a:lvl3pPr>
            <a:lvl4pPr>
              <a:buSzPct val="110000"/>
              <a:defRPr/>
            </a:lvl4pPr>
            <a:lvl5pPr>
              <a:buSzPct val="110000"/>
              <a:defRPr/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4" name="Rectangle 13"/>
          <p:cNvSpPr/>
          <p:nvPr userDrawn="1"/>
        </p:nvSpPr>
        <p:spPr bwMode="auto">
          <a:xfrm>
            <a:off x="371475" y="1288636"/>
            <a:ext cx="9950450" cy="5111937"/>
          </a:xfrm>
          <a:prstGeom prst="rect">
            <a:avLst/>
          </a:prstGeom>
          <a:noFill/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9569" tIns="49785" rIns="99569" bIns="49785" numCol="1" rtlCol="0" anchor="t" anchorCtr="0" compatLnSpc="1">
            <a:prstTxWarp prst="textNoShape">
              <a:avLst/>
            </a:prstTxWarp>
          </a:bodyPr>
          <a:lstStyle/>
          <a:p>
            <a:pPr defTabSz="1030263" fontAlgn="base">
              <a:spcBef>
                <a:spcPct val="0"/>
              </a:spcBef>
              <a:spcAft>
                <a:spcPct val="0"/>
              </a:spcAft>
            </a:pPr>
            <a:endParaRPr lang="en-GB" sz="2100" dirty="0">
              <a:solidFill>
                <a:srgbClr val="000000"/>
              </a:solidFill>
              <a:latin typeface="BNPP Sans Light" pitchFamily="50" charset="0"/>
              <a:cs typeface="Arial" charset="0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56778" y="1089817"/>
            <a:ext cx="1993578" cy="442038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1729" indent="0">
              <a:buNone/>
              <a:defRPr sz="2000" b="1">
                <a:solidFill>
                  <a:srgbClr val="78848A"/>
                </a:solidFill>
                <a:latin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ADD SUBTITLE</a:t>
            </a:r>
            <a:endParaRPr lang="en-GB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350049" y="6564946"/>
            <a:ext cx="3108626" cy="238040"/>
          </a:xfrm>
        </p:spPr>
        <p:txBody>
          <a:bodyPr/>
          <a:lstStyle>
            <a:lvl1pPr marL="1729" indent="0">
              <a:buNone/>
              <a:defRPr sz="900" i="1">
                <a:latin typeface="BNPP Sans Light" pitchFamily="50" charset="0"/>
              </a:defRPr>
            </a:lvl1pPr>
          </a:lstStyle>
          <a:p>
            <a:pPr lvl="0"/>
            <a:r>
              <a:rPr lang="en-US" dirty="0"/>
              <a:t>Source: Lorem Ipsum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2085493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Conten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124" y="211270"/>
            <a:ext cx="10063801" cy="653768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56777" y="1104727"/>
            <a:ext cx="10063996" cy="459987"/>
          </a:xfrm>
          <a:prstGeom prst="rect">
            <a:avLst/>
          </a:prstGeom>
        </p:spPr>
        <p:txBody>
          <a:bodyPr/>
          <a:lstStyle>
            <a:lvl1pPr marL="1729" indent="0">
              <a:buNone/>
              <a:defRPr sz="2000" b="1">
                <a:solidFill>
                  <a:srgbClr val="78848A"/>
                </a:solidFill>
                <a:latin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ADD SUBTITLE</a:t>
            </a:r>
            <a:endParaRPr lang="en-GB" dirty="0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1"/>
          </p:nvPr>
        </p:nvSpPr>
        <p:spPr>
          <a:xfrm>
            <a:off x="8263061" y="6976029"/>
            <a:ext cx="1702761" cy="402567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March 10, 2022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>
          <a:xfrm>
            <a:off x="9917288" y="6976029"/>
            <a:ext cx="238412" cy="402567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1" name="Content Placeholder 20"/>
          <p:cNvSpPr>
            <a:spLocks noGrp="1"/>
          </p:cNvSpPr>
          <p:nvPr>
            <p:ph sz="quarter" idx="13"/>
          </p:nvPr>
        </p:nvSpPr>
        <p:spPr>
          <a:xfrm>
            <a:off x="256777" y="1560336"/>
            <a:ext cx="4857692" cy="4842922"/>
          </a:xfrm>
        </p:spPr>
        <p:txBody>
          <a:bodyPr/>
          <a:lstStyle>
            <a:lvl2pPr>
              <a:buSzPct val="110000"/>
              <a:defRPr/>
            </a:lvl2pPr>
            <a:lvl3pPr>
              <a:buSzPct val="110000"/>
              <a:defRPr/>
            </a:lvl3pPr>
            <a:lvl4pPr>
              <a:buSzPct val="110000"/>
              <a:defRPr/>
            </a:lvl4pPr>
            <a:lvl5pPr>
              <a:buSzPct val="110000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5453556" y="1559815"/>
            <a:ext cx="4857692" cy="4842384"/>
          </a:xfrm>
        </p:spPr>
        <p:txBody>
          <a:bodyPr/>
          <a:lstStyle>
            <a:lvl2pPr>
              <a:buSzPct val="110000"/>
              <a:defRPr/>
            </a:lvl2pPr>
            <a:lvl3pPr>
              <a:buSzPct val="110000"/>
              <a:defRPr/>
            </a:lvl3pPr>
            <a:lvl4pPr>
              <a:buSzPct val="110000"/>
              <a:defRPr/>
            </a:lvl4pPr>
            <a:lvl5pPr>
              <a:buSzPct val="110000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691981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tiv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710" y="208171"/>
            <a:ext cx="10060055" cy="653768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1"/>
          </p:nvPr>
        </p:nvSpPr>
        <p:spPr>
          <a:xfrm>
            <a:off x="8263061" y="6976029"/>
            <a:ext cx="1702761" cy="402567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March 10, 2022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>
          <a:xfrm>
            <a:off x="9917288" y="6976029"/>
            <a:ext cx="238412" cy="402567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1" name="Content Placeholder 20"/>
          <p:cNvSpPr>
            <a:spLocks noGrp="1"/>
          </p:cNvSpPr>
          <p:nvPr>
            <p:ph sz="quarter" idx="13" hasCustomPrompt="1"/>
          </p:nvPr>
        </p:nvSpPr>
        <p:spPr>
          <a:xfrm>
            <a:off x="449602" y="1560336"/>
            <a:ext cx="4663903" cy="4602061"/>
          </a:xfrm>
        </p:spPr>
        <p:txBody>
          <a:bodyPr/>
          <a:lstStyle>
            <a:lvl1pPr>
              <a:defRPr baseline="0"/>
            </a:lvl1pPr>
            <a:lvl2pPr>
              <a:buSzPct val="110000"/>
              <a:defRPr/>
            </a:lvl2pPr>
            <a:lvl3pPr>
              <a:buSzPct val="110000"/>
              <a:defRPr/>
            </a:lvl3pPr>
            <a:lvl4pPr>
              <a:buSzPct val="110000"/>
              <a:defRPr/>
            </a:lvl4pPr>
            <a:lvl5pPr>
              <a:buSzPct val="110000"/>
              <a:defRPr/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4" name="Rectangle 13"/>
          <p:cNvSpPr/>
          <p:nvPr userDrawn="1"/>
        </p:nvSpPr>
        <p:spPr bwMode="auto">
          <a:xfrm>
            <a:off x="371475" y="1288636"/>
            <a:ext cx="4894594" cy="5032545"/>
          </a:xfrm>
          <a:prstGeom prst="rect">
            <a:avLst/>
          </a:prstGeom>
          <a:noFill/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9569" tIns="49785" rIns="99569" bIns="49785" numCol="1" rtlCol="0" anchor="t" anchorCtr="0" compatLnSpc="1">
            <a:prstTxWarp prst="textNoShape">
              <a:avLst/>
            </a:prstTxWarp>
          </a:bodyPr>
          <a:lstStyle/>
          <a:p>
            <a:pPr defTabSz="1030263" fontAlgn="base">
              <a:spcBef>
                <a:spcPct val="0"/>
              </a:spcBef>
              <a:spcAft>
                <a:spcPct val="0"/>
              </a:spcAft>
            </a:pPr>
            <a:endParaRPr lang="en-GB" sz="2100" dirty="0">
              <a:solidFill>
                <a:srgbClr val="000000"/>
              </a:solidFill>
              <a:latin typeface="BNPP Sans Light" pitchFamily="50" charset="0"/>
              <a:cs typeface="Arial" charset="0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56778" y="1089817"/>
            <a:ext cx="1921570" cy="442038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1729" marR="0" indent="0" algn="l" defTabSz="99569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15A"/>
              </a:buClr>
              <a:buSzTx/>
              <a:buFont typeface="Wingdings" panose="05000000000000000000" pitchFamily="2" charset="2"/>
              <a:buNone/>
              <a:tabLst/>
              <a:defRPr sz="2000" b="1">
                <a:solidFill>
                  <a:srgbClr val="78848A"/>
                </a:solidFill>
                <a:latin typeface="Calibri Light" panose="020F0302020204030204" pitchFamily="34" charset="0"/>
              </a:defRPr>
            </a:lvl1pPr>
          </a:lstStyle>
          <a:p>
            <a:pPr marL="1729" marR="0" lvl="0" indent="0" algn="l" defTabSz="99569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15A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dirty="0"/>
              <a:t>CLICK TO ADD SUBTITLE</a:t>
            </a:r>
            <a:endParaRPr lang="en-GB" dirty="0"/>
          </a:p>
        </p:txBody>
      </p:sp>
      <p:sp>
        <p:nvSpPr>
          <p:cNvPr id="17" name="Content Placeholder 20"/>
          <p:cNvSpPr>
            <a:spLocks noGrp="1"/>
          </p:cNvSpPr>
          <p:nvPr>
            <p:ph sz="quarter" idx="14" hasCustomPrompt="1"/>
          </p:nvPr>
        </p:nvSpPr>
        <p:spPr>
          <a:xfrm>
            <a:off x="5505458" y="1560336"/>
            <a:ext cx="4663903" cy="4602061"/>
          </a:xfrm>
        </p:spPr>
        <p:txBody>
          <a:bodyPr/>
          <a:lstStyle>
            <a:lvl1pPr>
              <a:defRPr baseline="0"/>
            </a:lvl1pPr>
            <a:lvl2pPr>
              <a:buSzPct val="110000"/>
              <a:defRPr/>
            </a:lvl2pPr>
            <a:lvl3pPr>
              <a:buSzPct val="110000"/>
              <a:defRPr/>
            </a:lvl3pPr>
            <a:lvl4pPr>
              <a:buSzPct val="110000"/>
              <a:defRPr/>
            </a:lvl4pPr>
            <a:lvl5pPr>
              <a:buSzPct val="110000"/>
              <a:defRPr/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8" name="Rectangle 17"/>
          <p:cNvSpPr/>
          <p:nvPr userDrawn="1"/>
        </p:nvSpPr>
        <p:spPr bwMode="auto">
          <a:xfrm>
            <a:off x="5427331" y="1288636"/>
            <a:ext cx="4894594" cy="5032545"/>
          </a:xfrm>
          <a:prstGeom prst="rect">
            <a:avLst/>
          </a:prstGeom>
          <a:noFill/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9569" tIns="49785" rIns="99569" bIns="49785" numCol="1" rtlCol="0" anchor="t" anchorCtr="0" compatLnSpc="1">
            <a:prstTxWarp prst="textNoShape">
              <a:avLst/>
            </a:prstTxWarp>
          </a:bodyPr>
          <a:lstStyle/>
          <a:p>
            <a:pPr defTabSz="1030263" fontAlgn="base">
              <a:spcBef>
                <a:spcPct val="0"/>
              </a:spcBef>
              <a:spcAft>
                <a:spcPct val="0"/>
              </a:spcAft>
            </a:pPr>
            <a:endParaRPr lang="en-GB" sz="2100" dirty="0">
              <a:solidFill>
                <a:srgbClr val="000000"/>
              </a:solidFill>
              <a:latin typeface="BNPP Sans Light" pitchFamily="50" charset="0"/>
              <a:cs typeface="Arial" charset="0"/>
            </a:endParaRPr>
          </a:p>
        </p:txBody>
      </p:sp>
      <p:sp>
        <p:nvSpPr>
          <p:cNvPr id="20" name="Text Placeholder 9"/>
          <p:cNvSpPr>
            <a:spLocks noGrp="1"/>
          </p:cNvSpPr>
          <p:nvPr>
            <p:ph type="body" sz="quarter" idx="15" hasCustomPrompt="1"/>
          </p:nvPr>
        </p:nvSpPr>
        <p:spPr>
          <a:xfrm>
            <a:off x="5303108" y="1089817"/>
            <a:ext cx="1915800" cy="442038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1729" marR="0" indent="0" algn="l" defTabSz="99569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15A"/>
              </a:buClr>
              <a:buSzTx/>
              <a:buFont typeface="Wingdings" panose="05000000000000000000" pitchFamily="2" charset="2"/>
              <a:buNone/>
              <a:tabLst/>
              <a:defRPr sz="2000" b="1">
                <a:solidFill>
                  <a:srgbClr val="78848A"/>
                </a:solidFill>
                <a:latin typeface="Calibri Light" panose="020F0302020204030204" pitchFamily="34" charset="0"/>
              </a:defRPr>
            </a:lvl1pPr>
          </a:lstStyle>
          <a:p>
            <a:pPr marL="1729" marR="0" lvl="0" indent="0" algn="l" defTabSz="99569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15A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dirty="0"/>
              <a:t>CLICK TO ADD SUBTITLE</a:t>
            </a:r>
            <a:endParaRPr lang="en-GB" dirty="0"/>
          </a:p>
        </p:txBody>
      </p:sp>
      <p:sp>
        <p:nvSpPr>
          <p:cNvPr id="24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350049" y="6488238"/>
            <a:ext cx="3108626" cy="238040"/>
          </a:xfrm>
        </p:spPr>
        <p:txBody>
          <a:bodyPr/>
          <a:lstStyle>
            <a:lvl1pPr marL="1729" indent="0">
              <a:buNone/>
              <a:defRPr sz="900" i="1">
                <a:latin typeface="BNPP Sans Light" pitchFamily="50" charset="0"/>
              </a:defRPr>
            </a:lvl1pPr>
          </a:lstStyle>
          <a:p>
            <a:pPr lvl="0"/>
            <a:r>
              <a:rPr lang="en-US" dirty="0"/>
              <a:t>Source: Lorem Ipsum</a:t>
            </a:r>
            <a:endParaRPr lang="en-GB" dirty="0"/>
          </a:p>
        </p:txBody>
      </p:sp>
      <p:sp>
        <p:nvSpPr>
          <p:cNvPr id="25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5410641" y="6488238"/>
            <a:ext cx="3108626" cy="238040"/>
          </a:xfrm>
        </p:spPr>
        <p:txBody>
          <a:bodyPr/>
          <a:lstStyle>
            <a:lvl1pPr marL="1729" indent="0">
              <a:buNone/>
              <a:defRPr sz="900" i="1">
                <a:latin typeface="BNPP Sans Light" pitchFamily="50" charset="0"/>
              </a:defRPr>
            </a:lvl1pPr>
          </a:lstStyle>
          <a:p>
            <a:pPr lvl="0"/>
            <a:r>
              <a:rPr lang="en-US" dirty="0"/>
              <a:t>Source: Lorem Ipsum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6747316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56777" y="1089817"/>
            <a:ext cx="10051876" cy="442038"/>
          </a:xfrm>
          <a:prstGeom prst="rect">
            <a:avLst/>
          </a:prstGeom>
          <a:noFill/>
        </p:spPr>
        <p:txBody>
          <a:bodyPr anchor="ctr"/>
          <a:lstStyle>
            <a:lvl1pPr marL="1729" marR="0" indent="0" algn="l" defTabSz="99569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15A"/>
              </a:buClr>
              <a:buSzTx/>
              <a:buFont typeface="Wingdings" panose="05000000000000000000" pitchFamily="2" charset="2"/>
              <a:buNone/>
              <a:tabLst/>
              <a:defRPr sz="2000" b="1">
                <a:solidFill>
                  <a:srgbClr val="78848A"/>
                </a:solidFill>
                <a:latin typeface="Calibri Light" panose="020F0302020204030204" pitchFamily="34" charset="0"/>
              </a:defRPr>
            </a:lvl1pPr>
          </a:lstStyle>
          <a:p>
            <a:pPr marL="1729" marR="0" lvl="0" indent="0" algn="l" defTabSz="99569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15A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dirty="0"/>
              <a:t>CLICK TO ADD SUBTITLE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123" y="211270"/>
            <a:ext cx="10063802" cy="653768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1"/>
          </p:nvPr>
        </p:nvSpPr>
        <p:spPr>
          <a:xfrm>
            <a:off x="8263061" y="6976029"/>
            <a:ext cx="1702761" cy="402567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March 10, 2022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>
          <a:xfrm>
            <a:off x="9917288" y="6976029"/>
            <a:ext cx="238412" cy="402567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1" name="Content Placeholder 20"/>
          <p:cNvSpPr>
            <a:spLocks noGrp="1"/>
          </p:cNvSpPr>
          <p:nvPr>
            <p:ph sz="quarter" idx="13" hasCustomPrompt="1"/>
          </p:nvPr>
        </p:nvSpPr>
        <p:spPr>
          <a:xfrm>
            <a:off x="449602" y="1560336"/>
            <a:ext cx="4663903" cy="2299688"/>
          </a:xfrm>
        </p:spPr>
        <p:txBody>
          <a:bodyPr/>
          <a:lstStyle>
            <a:lvl1pPr>
              <a:defRPr baseline="0"/>
            </a:lvl1pPr>
            <a:lvl2pPr>
              <a:buSzPct val="110000"/>
              <a:defRPr/>
            </a:lvl2pPr>
            <a:lvl3pPr>
              <a:buSzPct val="110000"/>
              <a:defRPr/>
            </a:lvl3pPr>
            <a:lvl4pPr>
              <a:buSzPct val="110000"/>
              <a:defRPr/>
            </a:lvl4pPr>
            <a:lvl5pPr>
              <a:buSzPct val="110000"/>
              <a:defRPr/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4" name="Rectangle 13"/>
          <p:cNvSpPr/>
          <p:nvPr userDrawn="1"/>
        </p:nvSpPr>
        <p:spPr bwMode="auto">
          <a:xfrm>
            <a:off x="371475" y="1480944"/>
            <a:ext cx="4894659" cy="2458472"/>
          </a:xfrm>
          <a:prstGeom prst="rect">
            <a:avLst/>
          </a:prstGeom>
          <a:noFill/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9569" tIns="49785" rIns="99569" bIns="49785" numCol="1" rtlCol="0" anchor="t" anchorCtr="0" compatLnSpc="1">
            <a:prstTxWarp prst="textNoShape">
              <a:avLst/>
            </a:prstTxWarp>
          </a:bodyPr>
          <a:lstStyle/>
          <a:p>
            <a:pPr defTabSz="1030263" fontAlgn="base">
              <a:spcBef>
                <a:spcPct val="0"/>
              </a:spcBef>
              <a:spcAft>
                <a:spcPct val="0"/>
              </a:spcAft>
            </a:pPr>
            <a:endParaRPr lang="en-GB" sz="2100" dirty="0">
              <a:solidFill>
                <a:srgbClr val="000000"/>
              </a:solidFill>
              <a:latin typeface="BNPP Sans Light" pitchFamily="50" charset="0"/>
              <a:cs typeface="Arial" charset="0"/>
            </a:endParaRPr>
          </a:p>
        </p:txBody>
      </p:sp>
      <p:sp>
        <p:nvSpPr>
          <p:cNvPr id="17" name="Content Placeholder 20"/>
          <p:cNvSpPr>
            <a:spLocks noGrp="1"/>
          </p:cNvSpPr>
          <p:nvPr>
            <p:ph sz="quarter" idx="14" hasCustomPrompt="1"/>
          </p:nvPr>
        </p:nvSpPr>
        <p:spPr>
          <a:xfrm>
            <a:off x="5491916" y="1560336"/>
            <a:ext cx="4677445" cy="2299688"/>
          </a:xfrm>
        </p:spPr>
        <p:txBody>
          <a:bodyPr/>
          <a:lstStyle>
            <a:lvl1pPr>
              <a:defRPr baseline="0"/>
            </a:lvl1pPr>
            <a:lvl2pPr>
              <a:buSzPct val="110000"/>
              <a:defRPr/>
            </a:lvl2pPr>
            <a:lvl3pPr>
              <a:buSzPct val="110000"/>
              <a:defRPr/>
            </a:lvl3pPr>
            <a:lvl4pPr>
              <a:buSzPct val="110000"/>
              <a:defRPr/>
            </a:lvl4pPr>
            <a:lvl5pPr>
              <a:buSzPct val="110000"/>
              <a:defRPr/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8" name="Rectangle 17"/>
          <p:cNvSpPr/>
          <p:nvPr userDrawn="1"/>
        </p:nvSpPr>
        <p:spPr bwMode="auto">
          <a:xfrm>
            <a:off x="5441436" y="1480944"/>
            <a:ext cx="4880488" cy="2458472"/>
          </a:xfrm>
          <a:prstGeom prst="rect">
            <a:avLst/>
          </a:prstGeom>
          <a:noFill/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9569" tIns="49785" rIns="99569" bIns="49785" numCol="1" rtlCol="0" anchor="t" anchorCtr="0" compatLnSpc="1">
            <a:prstTxWarp prst="textNoShape">
              <a:avLst/>
            </a:prstTxWarp>
          </a:bodyPr>
          <a:lstStyle/>
          <a:p>
            <a:pPr defTabSz="1030263" fontAlgn="base">
              <a:spcBef>
                <a:spcPct val="0"/>
              </a:spcBef>
              <a:spcAft>
                <a:spcPct val="0"/>
              </a:spcAft>
            </a:pPr>
            <a:endParaRPr lang="en-GB" sz="2100" dirty="0">
              <a:solidFill>
                <a:srgbClr val="000000"/>
              </a:solidFill>
              <a:latin typeface="BNPP Sans Light" pitchFamily="50" charset="0"/>
              <a:cs typeface="Arial" charset="0"/>
            </a:endParaRPr>
          </a:p>
        </p:txBody>
      </p:sp>
      <p:sp>
        <p:nvSpPr>
          <p:cNvPr id="24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350049" y="4087539"/>
            <a:ext cx="3108626" cy="238040"/>
          </a:xfrm>
        </p:spPr>
        <p:txBody>
          <a:bodyPr/>
          <a:lstStyle>
            <a:lvl1pPr marL="1729" indent="0">
              <a:buNone/>
              <a:defRPr sz="900" i="1">
                <a:latin typeface="BNPP Sans Light" pitchFamily="50" charset="0"/>
              </a:defRPr>
            </a:lvl1pPr>
          </a:lstStyle>
          <a:p>
            <a:pPr lvl="0"/>
            <a:r>
              <a:rPr lang="en-US" dirty="0"/>
              <a:t>Source: Lorem Ipsum</a:t>
            </a:r>
            <a:endParaRPr lang="en-GB" dirty="0"/>
          </a:p>
        </p:txBody>
      </p:sp>
      <p:sp>
        <p:nvSpPr>
          <p:cNvPr id="25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5410641" y="4087539"/>
            <a:ext cx="3108626" cy="238040"/>
          </a:xfrm>
        </p:spPr>
        <p:txBody>
          <a:bodyPr/>
          <a:lstStyle>
            <a:lvl1pPr marL="1729" indent="0">
              <a:buNone/>
              <a:defRPr sz="900" i="1">
                <a:latin typeface="BNPP Sans Light" pitchFamily="50" charset="0"/>
              </a:defRPr>
            </a:lvl1pPr>
          </a:lstStyle>
          <a:p>
            <a:pPr lvl="0"/>
            <a:r>
              <a:rPr lang="en-US" dirty="0"/>
              <a:t>Source: Lorem Ipsum</a:t>
            </a:r>
            <a:endParaRPr lang="en-GB" dirty="0"/>
          </a:p>
        </p:txBody>
      </p:sp>
      <p:sp>
        <p:nvSpPr>
          <p:cNvPr id="27" name="Content Placeholder 20"/>
          <p:cNvSpPr>
            <a:spLocks noGrp="1"/>
          </p:cNvSpPr>
          <p:nvPr>
            <p:ph sz="quarter" idx="24" hasCustomPrompt="1"/>
          </p:nvPr>
        </p:nvSpPr>
        <p:spPr>
          <a:xfrm>
            <a:off x="3014749" y="4416216"/>
            <a:ext cx="4663903" cy="1955496"/>
          </a:xfrm>
        </p:spPr>
        <p:txBody>
          <a:bodyPr/>
          <a:lstStyle>
            <a:lvl1pPr>
              <a:defRPr baseline="0"/>
            </a:lvl1pPr>
            <a:lvl2pPr>
              <a:buSzPct val="110000"/>
              <a:defRPr/>
            </a:lvl2pPr>
            <a:lvl3pPr>
              <a:buSzPct val="110000"/>
              <a:defRPr/>
            </a:lvl3pPr>
            <a:lvl4pPr>
              <a:buSzPct val="110000"/>
              <a:defRPr/>
            </a:lvl4pPr>
            <a:lvl5pPr>
              <a:buSzPct val="110000"/>
              <a:defRPr/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28" name="Rectangle 27"/>
          <p:cNvSpPr/>
          <p:nvPr userDrawn="1"/>
        </p:nvSpPr>
        <p:spPr bwMode="auto">
          <a:xfrm>
            <a:off x="2903749" y="4361424"/>
            <a:ext cx="4894659" cy="2089680"/>
          </a:xfrm>
          <a:prstGeom prst="rect">
            <a:avLst/>
          </a:prstGeom>
          <a:noFill/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9569" tIns="49785" rIns="99569" bIns="49785" numCol="1" rtlCol="0" anchor="t" anchorCtr="0" compatLnSpc="1">
            <a:prstTxWarp prst="textNoShape">
              <a:avLst/>
            </a:prstTxWarp>
          </a:bodyPr>
          <a:lstStyle/>
          <a:p>
            <a:pPr defTabSz="1030263" fontAlgn="base">
              <a:spcBef>
                <a:spcPct val="0"/>
              </a:spcBef>
              <a:spcAft>
                <a:spcPct val="0"/>
              </a:spcAft>
            </a:pPr>
            <a:endParaRPr lang="en-GB" sz="2100" dirty="0">
              <a:solidFill>
                <a:srgbClr val="000000"/>
              </a:solidFill>
              <a:latin typeface="BNPP Sans Light" pitchFamily="50" charset="0"/>
              <a:cs typeface="Arial" charset="0"/>
            </a:endParaRPr>
          </a:p>
        </p:txBody>
      </p:sp>
      <p:sp>
        <p:nvSpPr>
          <p:cNvPr id="30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2917854" y="6599228"/>
            <a:ext cx="3108626" cy="238040"/>
          </a:xfrm>
        </p:spPr>
        <p:txBody>
          <a:bodyPr/>
          <a:lstStyle>
            <a:lvl1pPr marL="1729" indent="0">
              <a:buNone/>
              <a:defRPr sz="900" i="1">
                <a:latin typeface="BNPP Sans Light" pitchFamily="50" charset="0"/>
              </a:defRPr>
            </a:lvl1pPr>
          </a:lstStyle>
          <a:p>
            <a:pPr lvl="0"/>
            <a:r>
              <a:rPr lang="en-US" dirty="0"/>
              <a:t>Source: Lorem Ipsum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9118266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graphs 2 text 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121" y="211270"/>
            <a:ext cx="10063804" cy="653768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77824" y="1104727"/>
            <a:ext cx="9942949" cy="459987"/>
          </a:xfrm>
          <a:prstGeom prst="rect">
            <a:avLst/>
          </a:prstGeom>
        </p:spPr>
        <p:txBody>
          <a:bodyPr/>
          <a:lstStyle>
            <a:lvl1pPr marL="1729" marR="0" indent="0" algn="l" defTabSz="99569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15A"/>
              </a:buClr>
              <a:buSzTx/>
              <a:buFont typeface="Wingdings" panose="05000000000000000000" pitchFamily="2" charset="2"/>
              <a:buNone/>
              <a:tabLst/>
              <a:defRPr sz="2000" b="1">
                <a:solidFill>
                  <a:srgbClr val="78848A"/>
                </a:solidFill>
                <a:latin typeface="Calibri Light" panose="020F0302020204030204" pitchFamily="34" charset="0"/>
              </a:defRPr>
            </a:lvl1pPr>
          </a:lstStyle>
          <a:p>
            <a:pPr marL="1729" marR="0" lvl="0" indent="0" algn="l" defTabSz="99569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15A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dirty="0"/>
              <a:t>CLICK TO ADD SUBTITLE</a:t>
            </a:r>
            <a:endParaRPr lang="en-GB" dirty="0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1"/>
          </p:nvPr>
        </p:nvSpPr>
        <p:spPr>
          <a:xfrm>
            <a:off x="8263061" y="6976029"/>
            <a:ext cx="1702761" cy="402567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March 10, 2022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>
          <a:xfrm>
            <a:off x="9917288" y="6976029"/>
            <a:ext cx="238412" cy="402567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1" name="Content Placeholder 20"/>
          <p:cNvSpPr>
            <a:spLocks noGrp="1"/>
          </p:cNvSpPr>
          <p:nvPr>
            <p:ph sz="quarter" idx="13" hasCustomPrompt="1"/>
          </p:nvPr>
        </p:nvSpPr>
        <p:spPr>
          <a:xfrm>
            <a:off x="377824" y="1560336"/>
            <a:ext cx="4736645" cy="2116302"/>
          </a:xfrm>
        </p:spPr>
        <p:txBody>
          <a:bodyPr/>
          <a:lstStyle>
            <a:lvl1pPr>
              <a:defRPr baseline="0"/>
            </a:lvl1pPr>
            <a:lvl2pPr>
              <a:buSzPct val="110000"/>
              <a:defRPr/>
            </a:lvl2pPr>
            <a:lvl3pPr>
              <a:buSzPct val="110000"/>
              <a:defRPr/>
            </a:lvl3pPr>
            <a:lvl4pPr>
              <a:buSzPct val="110000"/>
              <a:defRPr/>
            </a:lvl4pPr>
            <a:lvl5pPr>
              <a:buSzPct val="110000"/>
              <a:defRPr/>
            </a:lvl5pPr>
          </a:lstStyle>
          <a:p>
            <a:pPr lvl="0"/>
            <a:r>
              <a:rPr lang="en-US" dirty="0"/>
              <a:t>Click to insert Graph description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5453556" y="1559815"/>
            <a:ext cx="4857692" cy="2116996"/>
          </a:xfrm>
        </p:spPr>
        <p:txBody>
          <a:bodyPr/>
          <a:lstStyle>
            <a:lvl2pPr>
              <a:buSzPct val="110000"/>
              <a:defRPr/>
            </a:lvl2pPr>
            <a:lvl3pPr>
              <a:buSzPct val="110000"/>
              <a:defRPr/>
            </a:lvl3pPr>
            <a:lvl4pPr>
              <a:buSzPct val="110000"/>
              <a:defRPr/>
            </a:lvl4pPr>
            <a:lvl5pPr>
              <a:buSzPct val="110000"/>
              <a:defRPr/>
            </a:lvl5pPr>
          </a:lstStyle>
          <a:p>
            <a:pPr lvl="0"/>
            <a:r>
              <a:rPr lang="en-US" dirty="0"/>
              <a:t>Click to insert Graph description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8" name="Content Placeholder 20"/>
          <p:cNvSpPr>
            <a:spLocks noGrp="1"/>
          </p:cNvSpPr>
          <p:nvPr>
            <p:ph sz="quarter" idx="15" hasCustomPrompt="1"/>
          </p:nvPr>
        </p:nvSpPr>
        <p:spPr>
          <a:xfrm>
            <a:off x="377824" y="4098200"/>
            <a:ext cx="4736645" cy="2302763"/>
          </a:xfrm>
        </p:spPr>
        <p:txBody>
          <a:bodyPr anchor="ctr"/>
          <a:lstStyle>
            <a:lvl1pPr marL="1729" indent="0" algn="ctr">
              <a:buNone/>
              <a:defRPr i="1" baseline="0"/>
            </a:lvl1pPr>
          </a:lstStyle>
          <a:p>
            <a:pPr lvl="0"/>
            <a:r>
              <a:rPr lang="en-US" dirty="0"/>
              <a:t>Insert Chart here</a:t>
            </a:r>
            <a:endParaRPr lang="en-GB" dirty="0"/>
          </a:p>
        </p:txBody>
      </p:sp>
      <p:sp>
        <p:nvSpPr>
          <p:cNvPr id="9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5453556" y="4097576"/>
            <a:ext cx="4857692" cy="2303518"/>
          </a:xfrm>
        </p:spPr>
        <p:txBody>
          <a:bodyPr anchor="ctr"/>
          <a:lstStyle>
            <a:lvl1pPr marL="1729" indent="0" algn="ctr">
              <a:buNone/>
              <a:defRPr i="1"/>
            </a:lvl1pPr>
          </a:lstStyle>
          <a:p>
            <a:pPr lvl="0"/>
            <a:r>
              <a:rPr lang="en-US" dirty="0"/>
              <a:t>Insert Chart here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1382383" y="3774752"/>
            <a:ext cx="2565388" cy="395566"/>
          </a:xfrm>
        </p:spPr>
        <p:txBody>
          <a:bodyPr anchor="ctr"/>
          <a:lstStyle>
            <a:lvl1pPr marL="1729" indent="0" algn="ctr">
              <a:buNone/>
              <a:defRPr baseline="0">
                <a:solidFill>
                  <a:srgbClr val="00915A"/>
                </a:solidFill>
                <a:latin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GRAPH TITLE</a:t>
            </a:r>
            <a:endParaRPr lang="en-GB" dirty="0"/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6590408" y="3774752"/>
            <a:ext cx="2565388" cy="395566"/>
          </a:xfrm>
        </p:spPr>
        <p:txBody>
          <a:bodyPr anchor="ctr"/>
          <a:lstStyle>
            <a:lvl1pPr marL="1729" indent="0" algn="ctr">
              <a:buNone/>
              <a:defRPr baseline="0">
                <a:solidFill>
                  <a:srgbClr val="00915A"/>
                </a:solidFill>
                <a:latin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GRAPH TITLE</a:t>
            </a:r>
            <a:endParaRPr lang="en-GB" dirty="0"/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247253" y="6400573"/>
            <a:ext cx="3108626" cy="238040"/>
          </a:xfrm>
        </p:spPr>
        <p:txBody>
          <a:bodyPr/>
          <a:lstStyle>
            <a:lvl1pPr marL="1729" indent="0">
              <a:buNone/>
              <a:defRPr sz="900" i="1">
                <a:latin typeface="BNPP Sans Light" pitchFamily="50" charset="0"/>
              </a:defRPr>
            </a:lvl1pPr>
          </a:lstStyle>
          <a:p>
            <a:pPr lvl="0"/>
            <a:r>
              <a:rPr lang="en-US" dirty="0"/>
              <a:t>Source: Lorem Ipsum</a:t>
            </a:r>
            <a:endParaRPr lang="en-GB" dirty="0"/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5453557" y="6400573"/>
            <a:ext cx="3108626" cy="238040"/>
          </a:xfrm>
        </p:spPr>
        <p:txBody>
          <a:bodyPr/>
          <a:lstStyle>
            <a:lvl1pPr marL="1729" indent="0">
              <a:buNone/>
              <a:defRPr sz="900" i="1">
                <a:latin typeface="BNPP Sans Light" pitchFamily="50" charset="0"/>
              </a:defRPr>
            </a:lvl1pPr>
          </a:lstStyle>
          <a:p>
            <a:pPr lvl="0"/>
            <a:r>
              <a:rPr lang="en-US" dirty="0"/>
              <a:t>Source: Lorem Ipsum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011963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3/10/22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8209549"/>
      </p:ext>
    </p:extLst>
  </p:cSld>
  <p:clrMapOvr>
    <a:masterClrMapping/>
  </p:clrMapOvr>
  <p:hf hdr="0" ftr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graphs 2 text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774" y="211270"/>
            <a:ext cx="10059991" cy="653768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54872" y="1104727"/>
            <a:ext cx="10063996" cy="459987"/>
          </a:xfrm>
          <a:prstGeom prst="rect">
            <a:avLst/>
          </a:prstGeom>
        </p:spPr>
        <p:txBody>
          <a:bodyPr/>
          <a:lstStyle>
            <a:lvl1pPr marL="1729" marR="0" indent="0" algn="l" defTabSz="99569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15A"/>
              </a:buClr>
              <a:buSzTx/>
              <a:buFont typeface="Wingdings" panose="05000000000000000000" pitchFamily="2" charset="2"/>
              <a:buNone/>
              <a:tabLst/>
              <a:defRPr sz="2000" b="1">
                <a:solidFill>
                  <a:srgbClr val="78848A"/>
                </a:solidFill>
                <a:latin typeface="Calibri Light" panose="020F0302020204030204" pitchFamily="34" charset="0"/>
              </a:defRPr>
            </a:lvl1pPr>
          </a:lstStyle>
          <a:p>
            <a:pPr marL="1729" marR="0" lvl="0" indent="0" algn="l" defTabSz="99569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15A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dirty="0"/>
              <a:t>CLICK TO ADD SUBTITLE</a:t>
            </a:r>
            <a:endParaRPr lang="en-GB" dirty="0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1"/>
          </p:nvPr>
        </p:nvSpPr>
        <p:spPr>
          <a:xfrm>
            <a:off x="8263061" y="6976029"/>
            <a:ext cx="1702761" cy="402567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March 10, 2022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>
          <a:xfrm>
            <a:off x="9917288" y="6976029"/>
            <a:ext cx="238412" cy="402567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1" name="Content Placeholder 20"/>
          <p:cNvSpPr>
            <a:spLocks noGrp="1"/>
          </p:cNvSpPr>
          <p:nvPr>
            <p:ph sz="quarter" idx="13" hasCustomPrompt="1"/>
          </p:nvPr>
        </p:nvSpPr>
        <p:spPr>
          <a:xfrm>
            <a:off x="254872" y="4573815"/>
            <a:ext cx="4857692" cy="1984674"/>
          </a:xfrm>
        </p:spPr>
        <p:txBody>
          <a:bodyPr/>
          <a:lstStyle>
            <a:lvl1pPr>
              <a:defRPr baseline="0"/>
            </a:lvl1pPr>
            <a:lvl2pPr>
              <a:buSzPct val="110000"/>
              <a:defRPr/>
            </a:lvl2pPr>
            <a:lvl3pPr>
              <a:buSzPct val="110000"/>
              <a:defRPr/>
            </a:lvl3pPr>
            <a:lvl4pPr>
              <a:buSzPct val="110000"/>
              <a:defRPr/>
            </a:lvl4pPr>
            <a:lvl5pPr>
              <a:buSzPct val="110000"/>
              <a:defRPr/>
            </a:lvl5pPr>
          </a:lstStyle>
          <a:p>
            <a:pPr lvl="0"/>
            <a:r>
              <a:rPr lang="en-US" dirty="0"/>
              <a:t>Click to insert Graph description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5453556" y="4573295"/>
            <a:ext cx="4857692" cy="1985324"/>
          </a:xfrm>
        </p:spPr>
        <p:txBody>
          <a:bodyPr/>
          <a:lstStyle>
            <a:lvl2pPr>
              <a:buSzPct val="110000"/>
              <a:defRPr/>
            </a:lvl2pPr>
            <a:lvl3pPr>
              <a:buSzPct val="110000"/>
              <a:defRPr/>
            </a:lvl3pPr>
            <a:lvl4pPr>
              <a:buSzPct val="110000"/>
              <a:defRPr/>
            </a:lvl4pPr>
            <a:lvl5pPr>
              <a:buSzPct val="110000"/>
              <a:defRPr/>
            </a:lvl5pPr>
          </a:lstStyle>
          <a:p>
            <a:pPr lvl="0"/>
            <a:r>
              <a:rPr lang="en-US" dirty="0"/>
              <a:t>Click to insert Graph description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8" name="Content Placeholder 20"/>
          <p:cNvSpPr>
            <a:spLocks noGrp="1"/>
          </p:cNvSpPr>
          <p:nvPr>
            <p:ph sz="quarter" idx="15" hasCustomPrompt="1"/>
          </p:nvPr>
        </p:nvSpPr>
        <p:spPr>
          <a:xfrm>
            <a:off x="247252" y="1822593"/>
            <a:ext cx="4857692" cy="2434411"/>
          </a:xfrm>
        </p:spPr>
        <p:txBody>
          <a:bodyPr anchor="ctr"/>
          <a:lstStyle>
            <a:lvl1pPr marL="1729" indent="0" algn="ctr">
              <a:buNone/>
              <a:defRPr i="1" baseline="0"/>
            </a:lvl1pPr>
          </a:lstStyle>
          <a:p>
            <a:pPr lvl="0"/>
            <a:r>
              <a:rPr lang="en-US" dirty="0"/>
              <a:t>Insert Chart here</a:t>
            </a:r>
            <a:endParaRPr lang="en-GB" dirty="0"/>
          </a:p>
        </p:txBody>
      </p:sp>
      <p:sp>
        <p:nvSpPr>
          <p:cNvPr id="9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5453556" y="1821968"/>
            <a:ext cx="4857692" cy="2435017"/>
          </a:xfrm>
        </p:spPr>
        <p:txBody>
          <a:bodyPr anchor="ctr"/>
          <a:lstStyle>
            <a:lvl1pPr marL="1729" indent="0" algn="ctr">
              <a:buNone/>
              <a:defRPr i="1"/>
            </a:lvl1pPr>
          </a:lstStyle>
          <a:p>
            <a:pPr lvl="0"/>
            <a:r>
              <a:rPr lang="en-US" dirty="0"/>
              <a:t>Insert Chart here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1382383" y="1499145"/>
            <a:ext cx="2565388" cy="395566"/>
          </a:xfrm>
        </p:spPr>
        <p:txBody>
          <a:bodyPr anchor="ctr"/>
          <a:lstStyle>
            <a:lvl1pPr marL="1729" indent="0" algn="ctr">
              <a:buNone/>
              <a:defRPr baseline="0">
                <a:solidFill>
                  <a:srgbClr val="00915A"/>
                </a:solidFill>
                <a:latin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GRAPH TITLE</a:t>
            </a:r>
            <a:endParaRPr lang="en-GB" dirty="0"/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6590408" y="1499145"/>
            <a:ext cx="2565388" cy="395566"/>
          </a:xfrm>
        </p:spPr>
        <p:txBody>
          <a:bodyPr anchor="ctr"/>
          <a:lstStyle>
            <a:lvl1pPr marL="1729" indent="0" algn="ctr">
              <a:buNone/>
              <a:defRPr baseline="0">
                <a:solidFill>
                  <a:srgbClr val="00915A"/>
                </a:solidFill>
                <a:latin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GRAPH TITLE</a:t>
            </a:r>
            <a:endParaRPr lang="en-GB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247253" y="4256984"/>
            <a:ext cx="3108626" cy="238040"/>
          </a:xfrm>
        </p:spPr>
        <p:txBody>
          <a:bodyPr/>
          <a:lstStyle>
            <a:lvl1pPr marL="1729" indent="0">
              <a:buNone/>
              <a:defRPr sz="900" i="1">
                <a:latin typeface="BNPP Sans Light" pitchFamily="50" charset="0"/>
              </a:defRPr>
            </a:lvl1pPr>
          </a:lstStyle>
          <a:p>
            <a:pPr lvl="0"/>
            <a:r>
              <a:rPr lang="en-US" dirty="0"/>
              <a:t>Source: Lorem Ipsum</a:t>
            </a:r>
            <a:endParaRPr lang="en-GB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5453557" y="4256984"/>
            <a:ext cx="3108626" cy="238040"/>
          </a:xfrm>
        </p:spPr>
        <p:txBody>
          <a:bodyPr/>
          <a:lstStyle>
            <a:lvl1pPr marL="1729" indent="0">
              <a:buNone/>
              <a:defRPr sz="900" i="1">
                <a:latin typeface="BNPP Sans Light" pitchFamily="50" charset="0"/>
              </a:defRPr>
            </a:lvl1pPr>
          </a:lstStyle>
          <a:p>
            <a:pPr lvl="0"/>
            <a:r>
              <a:rPr lang="en-US" dirty="0"/>
              <a:t>Source: Lorem Ipsum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7002525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graphs 2 text v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774" y="211270"/>
            <a:ext cx="10059991" cy="653768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54872" y="1104727"/>
            <a:ext cx="10063996" cy="459987"/>
          </a:xfrm>
          <a:prstGeom prst="rect">
            <a:avLst/>
          </a:prstGeom>
        </p:spPr>
        <p:txBody>
          <a:bodyPr/>
          <a:lstStyle>
            <a:lvl1pPr marL="1729" marR="0" indent="0" algn="l" defTabSz="99569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15A"/>
              </a:buClr>
              <a:buSzTx/>
              <a:buFont typeface="Wingdings" panose="05000000000000000000" pitchFamily="2" charset="2"/>
              <a:buNone/>
              <a:tabLst/>
              <a:defRPr sz="2000" b="1">
                <a:solidFill>
                  <a:srgbClr val="78848A"/>
                </a:solidFill>
                <a:latin typeface="Calibri Light" panose="020F0302020204030204" pitchFamily="34" charset="0"/>
              </a:defRPr>
            </a:lvl1pPr>
          </a:lstStyle>
          <a:p>
            <a:pPr marL="1729" marR="0" lvl="0" indent="0" algn="l" defTabSz="99569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15A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dirty="0"/>
              <a:t>CLICK TO ADD SUBTITLE</a:t>
            </a:r>
            <a:endParaRPr lang="en-GB" dirty="0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1"/>
          </p:nvPr>
        </p:nvSpPr>
        <p:spPr>
          <a:xfrm>
            <a:off x="8263061" y="6976029"/>
            <a:ext cx="1702761" cy="402567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March 10, 2022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>
          <a:xfrm>
            <a:off x="9917288" y="6976029"/>
            <a:ext cx="238412" cy="402567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1" name="Content Placeholder 20"/>
          <p:cNvSpPr>
            <a:spLocks noGrp="1"/>
          </p:cNvSpPr>
          <p:nvPr>
            <p:ph sz="quarter" idx="13" hasCustomPrompt="1"/>
          </p:nvPr>
        </p:nvSpPr>
        <p:spPr>
          <a:xfrm>
            <a:off x="253852" y="4188906"/>
            <a:ext cx="4981981" cy="2222624"/>
          </a:xfrm>
        </p:spPr>
        <p:txBody>
          <a:bodyPr/>
          <a:lstStyle>
            <a:lvl1pPr>
              <a:defRPr baseline="0"/>
            </a:lvl1pPr>
            <a:lvl2pPr>
              <a:buSzPct val="110000"/>
              <a:defRPr/>
            </a:lvl2pPr>
            <a:lvl3pPr>
              <a:buSzPct val="110000"/>
              <a:defRPr/>
            </a:lvl3pPr>
            <a:lvl4pPr>
              <a:buSzPct val="110000"/>
              <a:defRPr/>
            </a:lvl4pPr>
            <a:lvl5pPr>
              <a:buSzPct val="110000"/>
              <a:defRPr/>
            </a:lvl5pPr>
          </a:lstStyle>
          <a:p>
            <a:pPr lvl="0"/>
            <a:r>
              <a:rPr lang="en-US" dirty="0"/>
              <a:t>Click to insert Graph description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5453556" y="1559815"/>
            <a:ext cx="4857692" cy="2220816"/>
          </a:xfrm>
        </p:spPr>
        <p:txBody>
          <a:bodyPr/>
          <a:lstStyle>
            <a:lvl2pPr>
              <a:buSzPct val="110000"/>
              <a:defRPr/>
            </a:lvl2pPr>
            <a:lvl3pPr>
              <a:buSzPct val="110000"/>
              <a:defRPr/>
            </a:lvl3pPr>
            <a:lvl4pPr>
              <a:buSzPct val="110000"/>
              <a:defRPr/>
            </a:lvl4pPr>
            <a:lvl5pPr>
              <a:buSzPct val="110000"/>
              <a:defRPr/>
            </a:lvl5pPr>
          </a:lstStyle>
          <a:p>
            <a:pPr lvl="0"/>
            <a:r>
              <a:rPr lang="en-US" dirty="0"/>
              <a:t>Click to insert Graph description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8" name="Content Placeholder 20"/>
          <p:cNvSpPr>
            <a:spLocks noGrp="1"/>
          </p:cNvSpPr>
          <p:nvPr>
            <p:ph sz="quarter" idx="15" hasCustomPrompt="1"/>
          </p:nvPr>
        </p:nvSpPr>
        <p:spPr>
          <a:xfrm>
            <a:off x="371871" y="1806786"/>
            <a:ext cx="4857692" cy="1984804"/>
          </a:xfrm>
        </p:spPr>
        <p:txBody>
          <a:bodyPr anchor="ctr"/>
          <a:lstStyle>
            <a:lvl1pPr marL="1729" indent="0" algn="ctr">
              <a:buNone/>
              <a:defRPr i="1" baseline="0"/>
            </a:lvl1pPr>
          </a:lstStyle>
          <a:p>
            <a:pPr lvl="0"/>
            <a:r>
              <a:rPr lang="en-US" dirty="0"/>
              <a:t>Insert Chart here</a:t>
            </a:r>
            <a:endParaRPr lang="en-GB" dirty="0"/>
          </a:p>
        </p:txBody>
      </p:sp>
      <p:sp>
        <p:nvSpPr>
          <p:cNvPr id="9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5453556" y="4336376"/>
            <a:ext cx="4857692" cy="2064717"/>
          </a:xfrm>
        </p:spPr>
        <p:txBody>
          <a:bodyPr anchor="ctr"/>
          <a:lstStyle>
            <a:lvl1pPr marL="1729" indent="0" algn="ctr">
              <a:buNone/>
              <a:defRPr i="1"/>
            </a:lvl1pPr>
          </a:lstStyle>
          <a:p>
            <a:pPr lvl="0"/>
            <a:r>
              <a:rPr lang="en-US" dirty="0"/>
              <a:t>Insert Chart here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1382383" y="1483338"/>
            <a:ext cx="2565388" cy="395566"/>
          </a:xfrm>
        </p:spPr>
        <p:txBody>
          <a:bodyPr anchor="ctr"/>
          <a:lstStyle>
            <a:lvl1pPr marL="1729" indent="0" algn="ctr">
              <a:buNone/>
              <a:defRPr baseline="0">
                <a:solidFill>
                  <a:srgbClr val="00915A"/>
                </a:solidFill>
                <a:latin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GRAPH TITLE</a:t>
            </a:r>
            <a:endParaRPr lang="en-GB" dirty="0"/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6590408" y="4087243"/>
            <a:ext cx="2565388" cy="395566"/>
          </a:xfrm>
        </p:spPr>
        <p:txBody>
          <a:bodyPr anchor="ctr"/>
          <a:lstStyle>
            <a:lvl1pPr marL="1729" indent="0" algn="ctr">
              <a:buNone/>
              <a:defRPr baseline="0">
                <a:solidFill>
                  <a:srgbClr val="00915A"/>
                </a:solidFill>
                <a:latin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GRAPH TITLE</a:t>
            </a:r>
            <a:endParaRPr lang="en-GB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371871" y="3804604"/>
            <a:ext cx="3108626" cy="238040"/>
          </a:xfrm>
        </p:spPr>
        <p:txBody>
          <a:bodyPr/>
          <a:lstStyle>
            <a:lvl1pPr marL="1729" indent="0">
              <a:buNone/>
              <a:defRPr sz="900" i="1">
                <a:latin typeface="BNPP Sans Light" pitchFamily="50" charset="0"/>
              </a:defRPr>
            </a:lvl1pPr>
          </a:lstStyle>
          <a:p>
            <a:pPr lvl="0"/>
            <a:r>
              <a:rPr lang="en-US" dirty="0"/>
              <a:t>Source: Lorem Ipsum</a:t>
            </a:r>
            <a:endParaRPr lang="en-GB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5453557" y="6407530"/>
            <a:ext cx="3108626" cy="238040"/>
          </a:xfrm>
        </p:spPr>
        <p:txBody>
          <a:bodyPr/>
          <a:lstStyle>
            <a:lvl1pPr marL="1729" indent="0">
              <a:buNone/>
              <a:defRPr sz="900" i="1">
                <a:latin typeface="BNPP Sans Light" pitchFamily="50" charset="0"/>
              </a:defRPr>
            </a:lvl1pPr>
          </a:lstStyle>
          <a:p>
            <a:pPr lvl="0"/>
            <a:r>
              <a:rPr lang="en-US" dirty="0"/>
              <a:t>Source: Lorem Ipsum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8865799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graphs 2 text v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775" y="211270"/>
            <a:ext cx="10059990" cy="653768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54872" y="1104727"/>
            <a:ext cx="10063996" cy="459987"/>
          </a:xfrm>
          <a:prstGeom prst="rect">
            <a:avLst/>
          </a:prstGeom>
        </p:spPr>
        <p:txBody>
          <a:bodyPr/>
          <a:lstStyle>
            <a:lvl1pPr marL="1729" marR="0" indent="0" algn="l" defTabSz="99569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15A"/>
              </a:buClr>
              <a:buSzTx/>
              <a:buFont typeface="Wingdings" panose="05000000000000000000" pitchFamily="2" charset="2"/>
              <a:buNone/>
              <a:tabLst/>
              <a:defRPr sz="2000" b="1">
                <a:solidFill>
                  <a:srgbClr val="78848A"/>
                </a:solidFill>
                <a:latin typeface="Calibri Light" panose="020F0302020204030204" pitchFamily="34" charset="0"/>
              </a:defRPr>
            </a:lvl1pPr>
          </a:lstStyle>
          <a:p>
            <a:pPr marL="1729" marR="0" lvl="0" indent="0" algn="l" defTabSz="99569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15A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dirty="0"/>
              <a:t>CLICK TO ADD SUBTITLE</a:t>
            </a:r>
            <a:endParaRPr lang="en-GB" dirty="0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1"/>
          </p:nvPr>
        </p:nvSpPr>
        <p:spPr>
          <a:xfrm>
            <a:off x="8263061" y="6976029"/>
            <a:ext cx="1702761" cy="402567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March 10, 2022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>
          <a:xfrm>
            <a:off x="9917288" y="6976029"/>
            <a:ext cx="238412" cy="402567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1" name="Content Placeholder 20"/>
          <p:cNvSpPr>
            <a:spLocks noGrp="1"/>
          </p:cNvSpPr>
          <p:nvPr>
            <p:ph sz="quarter" idx="13" hasCustomPrompt="1"/>
          </p:nvPr>
        </p:nvSpPr>
        <p:spPr>
          <a:xfrm>
            <a:off x="5453556" y="4177948"/>
            <a:ext cx="4857692" cy="2222624"/>
          </a:xfrm>
        </p:spPr>
        <p:txBody>
          <a:bodyPr/>
          <a:lstStyle>
            <a:lvl1pPr>
              <a:defRPr baseline="0"/>
            </a:lvl1pPr>
            <a:lvl2pPr>
              <a:buSzPct val="110000"/>
              <a:defRPr/>
            </a:lvl2pPr>
            <a:lvl3pPr>
              <a:buSzPct val="110000"/>
              <a:defRPr/>
            </a:lvl3pPr>
            <a:lvl4pPr>
              <a:buSzPct val="110000"/>
              <a:defRPr/>
            </a:lvl4pPr>
            <a:lvl5pPr>
              <a:buSzPct val="110000"/>
              <a:defRPr/>
            </a:lvl5pPr>
          </a:lstStyle>
          <a:p>
            <a:pPr lvl="0"/>
            <a:r>
              <a:rPr lang="en-US" dirty="0"/>
              <a:t>Click to insert Graph description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264580" y="1559815"/>
            <a:ext cx="5004388" cy="2220816"/>
          </a:xfrm>
        </p:spPr>
        <p:txBody>
          <a:bodyPr/>
          <a:lstStyle>
            <a:lvl2pPr>
              <a:buSzPct val="110000"/>
              <a:defRPr/>
            </a:lvl2pPr>
            <a:lvl3pPr>
              <a:buSzPct val="110000"/>
              <a:defRPr/>
            </a:lvl3pPr>
            <a:lvl4pPr>
              <a:buSzPct val="110000"/>
              <a:defRPr/>
            </a:lvl4pPr>
            <a:lvl5pPr>
              <a:buSzPct val="110000"/>
              <a:defRPr/>
            </a:lvl5pPr>
          </a:lstStyle>
          <a:p>
            <a:pPr lvl="0"/>
            <a:r>
              <a:rPr lang="en-US" dirty="0"/>
              <a:t>Click to insert Graph description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8" name="Content Placeholder 20"/>
          <p:cNvSpPr>
            <a:spLocks noGrp="1"/>
          </p:cNvSpPr>
          <p:nvPr>
            <p:ph sz="quarter" idx="15" hasCustomPrompt="1"/>
          </p:nvPr>
        </p:nvSpPr>
        <p:spPr>
          <a:xfrm>
            <a:off x="5453556" y="1795828"/>
            <a:ext cx="4857692" cy="1984804"/>
          </a:xfrm>
        </p:spPr>
        <p:txBody>
          <a:bodyPr anchor="ctr"/>
          <a:lstStyle>
            <a:lvl1pPr marL="1729" indent="0" algn="ctr">
              <a:buNone/>
              <a:defRPr i="1" baseline="0"/>
            </a:lvl1pPr>
          </a:lstStyle>
          <a:p>
            <a:pPr lvl="0"/>
            <a:r>
              <a:rPr lang="en-US" dirty="0"/>
              <a:t>Insert Chart here</a:t>
            </a:r>
            <a:endParaRPr lang="en-GB" dirty="0"/>
          </a:p>
        </p:txBody>
      </p:sp>
      <p:sp>
        <p:nvSpPr>
          <p:cNvPr id="9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92965" y="4336376"/>
            <a:ext cx="4857692" cy="2064717"/>
          </a:xfrm>
        </p:spPr>
        <p:txBody>
          <a:bodyPr anchor="ctr"/>
          <a:lstStyle>
            <a:lvl1pPr marL="1729" indent="0" algn="ctr">
              <a:buNone/>
              <a:defRPr i="1"/>
            </a:lvl1pPr>
          </a:lstStyle>
          <a:p>
            <a:pPr lvl="0"/>
            <a:r>
              <a:rPr lang="en-US" dirty="0"/>
              <a:t>Insert Chart here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6588687" y="1472380"/>
            <a:ext cx="2565388" cy="395566"/>
          </a:xfrm>
        </p:spPr>
        <p:txBody>
          <a:bodyPr anchor="ctr"/>
          <a:lstStyle>
            <a:lvl1pPr marL="1729" indent="0" algn="ctr">
              <a:buNone/>
              <a:defRPr baseline="0">
                <a:solidFill>
                  <a:srgbClr val="00915A"/>
                </a:solidFill>
                <a:latin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GRAPH TITLE</a:t>
            </a:r>
            <a:endParaRPr lang="en-GB" dirty="0"/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1529816" y="4087243"/>
            <a:ext cx="2565388" cy="395566"/>
          </a:xfrm>
        </p:spPr>
        <p:txBody>
          <a:bodyPr anchor="ctr"/>
          <a:lstStyle>
            <a:lvl1pPr marL="1729" indent="0" algn="ctr">
              <a:buNone/>
              <a:defRPr baseline="0">
                <a:solidFill>
                  <a:srgbClr val="00915A"/>
                </a:solidFill>
                <a:latin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GRAPH TITLE</a:t>
            </a:r>
            <a:endParaRPr lang="en-GB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5453557" y="3804604"/>
            <a:ext cx="3108626" cy="238040"/>
          </a:xfrm>
        </p:spPr>
        <p:txBody>
          <a:bodyPr/>
          <a:lstStyle>
            <a:lvl1pPr marL="1729" indent="0">
              <a:buNone/>
              <a:defRPr sz="900" i="1">
                <a:latin typeface="BNPP Sans Light" pitchFamily="50" charset="0"/>
              </a:defRPr>
            </a:lvl1pPr>
          </a:lstStyle>
          <a:p>
            <a:pPr lvl="0"/>
            <a:r>
              <a:rPr lang="en-US" dirty="0"/>
              <a:t>Source: Lorem Ipsum</a:t>
            </a:r>
            <a:endParaRPr lang="en-GB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392965" y="6400573"/>
            <a:ext cx="3108626" cy="238040"/>
          </a:xfrm>
        </p:spPr>
        <p:txBody>
          <a:bodyPr/>
          <a:lstStyle>
            <a:lvl1pPr marL="1729" indent="0">
              <a:buNone/>
              <a:defRPr sz="900" i="1">
                <a:latin typeface="BNPP Sans Light" pitchFamily="50" charset="0"/>
              </a:defRPr>
            </a:lvl1pPr>
          </a:lstStyle>
          <a:p>
            <a:pPr lvl="0"/>
            <a:r>
              <a:rPr lang="en-US" dirty="0"/>
              <a:t>Source: Lorem Ipsum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5220811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graph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775" y="211270"/>
            <a:ext cx="10059990" cy="653768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54872" y="1104727"/>
            <a:ext cx="10063996" cy="459987"/>
          </a:xfrm>
          <a:prstGeom prst="rect">
            <a:avLst/>
          </a:prstGeom>
        </p:spPr>
        <p:txBody>
          <a:bodyPr/>
          <a:lstStyle>
            <a:lvl1pPr marL="1729" marR="0" indent="0" algn="l" defTabSz="99569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15A"/>
              </a:buClr>
              <a:buSzTx/>
              <a:buFont typeface="Wingdings" panose="05000000000000000000" pitchFamily="2" charset="2"/>
              <a:buNone/>
              <a:tabLst/>
              <a:defRPr sz="2000" b="1">
                <a:solidFill>
                  <a:srgbClr val="78848A"/>
                </a:solidFill>
                <a:latin typeface="Calibri Light" panose="020F0302020204030204" pitchFamily="34" charset="0"/>
              </a:defRPr>
            </a:lvl1pPr>
          </a:lstStyle>
          <a:p>
            <a:pPr marL="1729" marR="0" lvl="0" indent="0" algn="l" defTabSz="99569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15A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dirty="0"/>
              <a:t>CLICK TO ADD SUBTITLE</a:t>
            </a:r>
            <a:endParaRPr lang="en-GB" dirty="0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1"/>
          </p:nvPr>
        </p:nvSpPr>
        <p:spPr>
          <a:xfrm>
            <a:off x="8263061" y="6976029"/>
            <a:ext cx="1702761" cy="402567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March 10, 2022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>
          <a:xfrm>
            <a:off x="9917288" y="6976029"/>
            <a:ext cx="238412" cy="402567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Content Placeholder 20"/>
          <p:cNvSpPr>
            <a:spLocks noGrp="1"/>
          </p:cNvSpPr>
          <p:nvPr>
            <p:ph sz="quarter" idx="15" hasCustomPrompt="1"/>
          </p:nvPr>
        </p:nvSpPr>
        <p:spPr>
          <a:xfrm>
            <a:off x="5453556" y="1795827"/>
            <a:ext cx="4857692" cy="2063967"/>
          </a:xfrm>
        </p:spPr>
        <p:txBody>
          <a:bodyPr anchor="ctr"/>
          <a:lstStyle>
            <a:lvl1pPr marL="1729" indent="0" algn="ctr">
              <a:buNone/>
              <a:defRPr i="1" baseline="0"/>
            </a:lvl1pPr>
          </a:lstStyle>
          <a:p>
            <a:pPr lvl="0"/>
            <a:r>
              <a:rPr lang="en-US" dirty="0"/>
              <a:t>Insert Chart here</a:t>
            </a:r>
            <a:endParaRPr lang="en-GB" dirty="0"/>
          </a:p>
        </p:txBody>
      </p:sp>
      <p:sp>
        <p:nvSpPr>
          <p:cNvPr id="9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92965" y="4336377"/>
            <a:ext cx="4857692" cy="2063967"/>
          </a:xfrm>
        </p:spPr>
        <p:txBody>
          <a:bodyPr anchor="ctr"/>
          <a:lstStyle>
            <a:lvl1pPr marL="1729" indent="0" algn="ctr">
              <a:buNone/>
              <a:defRPr i="1"/>
            </a:lvl1pPr>
          </a:lstStyle>
          <a:p>
            <a:pPr lvl="0"/>
            <a:r>
              <a:rPr lang="en-US" dirty="0"/>
              <a:t>Insert Chart here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6588687" y="1472380"/>
            <a:ext cx="2565388" cy="395566"/>
          </a:xfrm>
        </p:spPr>
        <p:txBody>
          <a:bodyPr anchor="ctr"/>
          <a:lstStyle>
            <a:lvl1pPr marL="1729" indent="0" algn="ctr">
              <a:buNone/>
              <a:defRPr baseline="0">
                <a:solidFill>
                  <a:srgbClr val="00915A"/>
                </a:solidFill>
                <a:latin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GRAPH TITLE</a:t>
            </a:r>
            <a:endParaRPr lang="en-GB" dirty="0"/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1529816" y="4087243"/>
            <a:ext cx="2565388" cy="395566"/>
          </a:xfrm>
        </p:spPr>
        <p:txBody>
          <a:bodyPr anchor="ctr"/>
          <a:lstStyle>
            <a:lvl1pPr marL="1729" indent="0" algn="ctr">
              <a:buNone/>
              <a:defRPr baseline="0">
                <a:solidFill>
                  <a:srgbClr val="00915A"/>
                </a:solidFill>
                <a:latin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GRAPH TITLE</a:t>
            </a:r>
            <a:endParaRPr lang="en-GB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5453557" y="3859395"/>
            <a:ext cx="3108626" cy="238040"/>
          </a:xfrm>
        </p:spPr>
        <p:txBody>
          <a:bodyPr/>
          <a:lstStyle>
            <a:lvl1pPr marL="1729" indent="0">
              <a:buNone/>
              <a:defRPr sz="900" i="1">
                <a:latin typeface="BNPP Sans Light" pitchFamily="50" charset="0"/>
              </a:defRPr>
            </a:lvl1pPr>
          </a:lstStyle>
          <a:p>
            <a:pPr lvl="0"/>
            <a:r>
              <a:rPr lang="en-US" dirty="0"/>
              <a:t>Source: Lorem Ipsum</a:t>
            </a:r>
            <a:endParaRPr lang="en-GB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392965" y="6400573"/>
            <a:ext cx="3108626" cy="238040"/>
          </a:xfrm>
        </p:spPr>
        <p:txBody>
          <a:bodyPr/>
          <a:lstStyle>
            <a:lvl1pPr marL="1729" indent="0">
              <a:buNone/>
              <a:defRPr sz="900" i="1">
                <a:latin typeface="BNPP Sans Light" pitchFamily="50" charset="0"/>
              </a:defRPr>
            </a:lvl1pPr>
          </a:lstStyle>
          <a:p>
            <a:pPr lvl="0"/>
            <a:r>
              <a:rPr lang="en-US" dirty="0"/>
              <a:t>Source: Lorem Ipsum</a:t>
            </a:r>
            <a:endParaRPr lang="en-GB" dirty="0"/>
          </a:p>
        </p:txBody>
      </p:sp>
      <p:sp>
        <p:nvSpPr>
          <p:cNvPr id="17" name="Content Placeholder 20"/>
          <p:cNvSpPr>
            <a:spLocks noGrp="1"/>
          </p:cNvSpPr>
          <p:nvPr>
            <p:ph sz="quarter" idx="21" hasCustomPrompt="1"/>
          </p:nvPr>
        </p:nvSpPr>
        <p:spPr>
          <a:xfrm>
            <a:off x="5453556" y="4336377"/>
            <a:ext cx="4857692" cy="2063967"/>
          </a:xfrm>
        </p:spPr>
        <p:txBody>
          <a:bodyPr anchor="ctr"/>
          <a:lstStyle>
            <a:lvl1pPr marL="1729" indent="0" algn="ctr">
              <a:buNone/>
              <a:defRPr i="1" baseline="0"/>
            </a:lvl1pPr>
          </a:lstStyle>
          <a:p>
            <a:pPr lvl="0"/>
            <a:r>
              <a:rPr lang="en-US" dirty="0"/>
              <a:t>Insert Chart here</a:t>
            </a:r>
            <a:endParaRPr lang="en-GB" dirty="0"/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22" hasCustomPrompt="1"/>
          </p:nvPr>
        </p:nvSpPr>
        <p:spPr>
          <a:xfrm>
            <a:off x="6588687" y="4012929"/>
            <a:ext cx="2565388" cy="395566"/>
          </a:xfrm>
        </p:spPr>
        <p:txBody>
          <a:bodyPr anchor="ctr"/>
          <a:lstStyle>
            <a:lvl1pPr marL="1729" indent="0" algn="ctr">
              <a:buNone/>
              <a:defRPr baseline="0">
                <a:solidFill>
                  <a:srgbClr val="00915A"/>
                </a:solidFill>
                <a:latin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GRAPH TITLE</a:t>
            </a:r>
            <a:endParaRPr lang="en-GB" dirty="0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5453557" y="6400573"/>
            <a:ext cx="3108626" cy="238040"/>
          </a:xfrm>
        </p:spPr>
        <p:txBody>
          <a:bodyPr/>
          <a:lstStyle>
            <a:lvl1pPr marL="1729" indent="0">
              <a:buNone/>
              <a:defRPr sz="900" i="1">
                <a:latin typeface="BNPP Sans Light" pitchFamily="50" charset="0"/>
              </a:defRPr>
            </a:lvl1pPr>
          </a:lstStyle>
          <a:p>
            <a:pPr lvl="0"/>
            <a:r>
              <a:rPr lang="en-US" dirty="0"/>
              <a:t>Source: Lorem Ipsum</a:t>
            </a:r>
            <a:endParaRPr lang="en-GB" dirty="0"/>
          </a:p>
        </p:txBody>
      </p:sp>
      <p:sp>
        <p:nvSpPr>
          <p:cNvPr id="20" name="Content Placeholder 20"/>
          <p:cNvSpPr>
            <a:spLocks noGrp="1"/>
          </p:cNvSpPr>
          <p:nvPr>
            <p:ph sz="quarter" idx="24" hasCustomPrompt="1"/>
          </p:nvPr>
        </p:nvSpPr>
        <p:spPr>
          <a:xfrm>
            <a:off x="371871" y="1795827"/>
            <a:ext cx="4857692" cy="2063967"/>
          </a:xfrm>
        </p:spPr>
        <p:txBody>
          <a:bodyPr anchor="ctr"/>
          <a:lstStyle>
            <a:lvl1pPr marL="1729" indent="0" algn="ctr">
              <a:buNone/>
              <a:defRPr i="1" baseline="0"/>
            </a:lvl1pPr>
          </a:lstStyle>
          <a:p>
            <a:pPr lvl="0"/>
            <a:r>
              <a:rPr lang="en-US" dirty="0"/>
              <a:t>Insert Chart here</a:t>
            </a:r>
            <a:endParaRPr lang="en-GB" dirty="0"/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25" hasCustomPrompt="1"/>
          </p:nvPr>
        </p:nvSpPr>
        <p:spPr>
          <a:xfrm>
            <a:off x="1507001" y="1472380"/>
            <a:ext cx="2565388" cy="395566"/>
          </a:xfrm>
        </p:spPr>
        <p:txBody>
          <a:bodyPr anchor="ctr"/>
          <a:lstStyle>
            <a:lvl1pPr marL="1729" indent="0" algn="ctr">
              <a:buNone/>
              <a:defRPr baseline="0">
                <a:solidFill>
                  <a:srgbClr val="00915A"/>
                </a:solidFill>
                <a:latin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GRAPH TITLE</a:t>
            </a:r>
            <a:endParaRPr lang="en-GB" dirty="0"/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26" hasCustomPrompt="1"/>
          </p:nvPr>
        </p:nvSpPr>
        <p:spPr>
          <a:xfrm>
            <a:off x="371871" y="3859395"/>
            <a:ext cx="3108626" cy="238040"/>
          </a:xfrm>
        </p:spPr>
        <p:txBody>
          <a:bodyPr/>
          <a:lstStyle>
            <a:lvl1pPr marL="1729" indent="0">
              <a:buNone/>
              <a:defRPr sz="900" i="1">
                <a:latin typeface="BNPP Sans Light" pitchFamily="50" charset="0"/>
              </a:defRPr>
            </a:lvl1pPr>
          </a:lstStyle>
          <a:p>
            <a:pPr lvl="0"/>
            <a:r>
              <a:rPr lang="en-US" dirty="0"/>
              <a:t>Source: Lorem Ipsum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8178032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5340" y="211599"/>
            <a:ext cx="10015785" cy="653768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1"/>
          </p:nvPr>
        </p:nvSpPr>
        <p:spPr>
          <a:xfrm>
            <a:off x="8263061" y="6976029"/>
            <a:ext cx="1702761" cy="402567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March 10, 2022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>
          <a:xfrm>
            <a:off x="9917288" y="6976029"/>
            <a:ext cx="238412" cy="402567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54872" y="1089817"/>
            <a:ext cx="10051877" cy="442038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1729" marR="0" indent="0" algn="l" defTabSz="99569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15A"/>
              </a:buClr>
              <a:buSzTx/>
              <a:buFont typeface="Wingdings" panose="05000000000000000000" pitchFamily="2" charset="2"/>
              <a:buNone/>
              <a:tabLst/>
              <a:defRPr sz="2000" b="1">
                <a:solidFill>
                  <a:srgbClr val="78848A"/>
                </a:solidFill>
                <a:latin typeface="Calibri Light" panose="020F0302020204030204" pitchFamily="34" charset="0"/>
              </a:defRPr>
            </a:lvl1pPr>
          </a:lstStyle>
          <a:p>
            <a:pPr marL="1729" marR="0" lvl="0" indent="0" algn="l" defTabSz="99569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15A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dirty="0"/>
              <a:t>CLICK TO ADD SUBTITLE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4447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786" y="7057179"/>
            <a:ext cx="10690616" cy="50408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4" y="6983877"/>
            <a:ext cx="10690616" cy="705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2406" y="836780"/>
            <a:ext cx="8822055" cy="3931857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82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2406" y="4909780"/>
            <a:ext cx="8822055" cy="1260211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646" cap="all" spc="221" baseline="0">
                <a:solidFill>
                  <a:schemeClr val="tx2"/>
                </a:solidFill>
                <a:latin typeface="+mj-lt"/>
              </a:defRPr>
            </a:lvl1pPr>
            <a:lvl2pPr marL="504063" indent="0">
              <a:buNone/>
              <a:defRPr sz="1985">
                <a:solidFill>
                  <a:schemeClr val="tx1">
                    <a:tint val="75000"/>
                  </a:schemeClr>
                </a:solidFill>
              </a:defRPr>
            </a:lvl2pPr>
            <a:lvl3pPr marL="1008126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2189" indent="0">
              <a:buNone/>
              <a:defRPr sz="1544">
                <a:solidFill>
                  <a:schemeClr val="tx1">
                    <a:tint val="75000"/>
                  </a:schemeClr>
                </a:solidFill>
              </a:defRPr>
            </a:lvl4pPr>
            <a:lvl5pPr marL="2016252" indent="0">
              <a:buNone/>
              <a:defRPr sz="1544">
                <a:solidFill>
                  <a:schemeClr val="tx1">
                    <a:tint val="75000"/>
                  </a:schemeClr>
                </a:solidFill>
              </a:defRPr>
            </a:lvl5pPr>
            <a:lvl6pPr marL="2520315" indent="0">
              <a:buNone/>
              <a:defRPr sz="1544">
                <a:solidFill>
                  <a:schemeClr val="tx1">
                    <a:tint val="75000"/>
                  </a:schemeClr>
                </a:solidFill>
              </a:defRPr>
            </a:lvl6pPr>
            <a:lvl7pPr marL="3024378" indent="0">
              <a:buNone/>
              <a:defRPr sz="1544">
                <a:solidFill>
                  <a:schemeClr val="tx1">
                    <a:tint val="75000"/>
                  </a:schemeClr>
                </a:solidFill>
              </a:defRPr>
            </a:lvl7pPr>
            <a:lvl8pPr marL="3528441" indent="0">
              <a:buNone/>
              <a:defRPr sz="1544">
                <a:solidFill>
                  <a:schemeClr val="tx1">
                    <a:tint val="75000"/>
                  </a:schemeClr>
                </a:solidFill>
              </a:defRPr>
            </a:lvl8pPr>
            <a:lvl9pPr marL="4032504" indent="0">
              <a:buNone/>
              <a:defRPr sz="154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3/10/22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059217" y="4788800"/>
            <a:ext cx="8661654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3535724"/>
      </p:ext>
    </p:extLst>
  </p:cSld>
  <p:clrMapOvr>
    <a:masterClrMapping/>
  </p:clrMapOvr>
  <p:hf hdr="0" ft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962406" y="315995"/>
            <a:ext cx="8822055" cy="159952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62406" y="2035007"/>
            <a:ext cx="4330827" cy="443594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53634" y="2035010"/>
            <a:ext cx="4330827" cy="443594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3/10/22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7066672"/>
      </p:ext>
    </p:extLst>
  </p:cSld>
  <p:clrMapOvr>
    <a:masterClrMapping/>
  </p:clrMapOvr>
  <p:hf hdr="0" ft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962406" y="315995"/>
            <a:ext cx="8822055" cy="159952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2406" y="2035358"/>
            <a:ext cx="4330827" cy="811785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205" b="0" cap="all" baseline="0">
                <a:solidFill>
                  <a:schemeClr val="tx2"/>
                </a:solidFill>
              </a:defRPr>
            </a:lvl1pPr>
            <a:lvl2pPr marL="504063" indent="0">
              <a:buNone/>
              <a:defRPr sz="2205" b="1"/>
            </a:lvl2pPr>
            <a:lvl3pPr marL="1008126" indent="0">
              <a:buNone/>
              <a:defRPr sz="1985" b="1"/>
            </a:lvl3pPr>
            <a:lvl4pPr marL="1512189" indent="0">
              <a:buNone/>
              <a:defRPr sz="1764" b="1"/>
            </a:lvl4pPr>
            <a:lvl5pPr marL="2016252" indent="0">
              <a:buNone/>
              <a:defRPr sz="1764" b="1"/>
            </a:lvl5pPr>
            <a:lvl6pPr marL="2520315" indent="0">
              <a:buNone/>
              <a:defRPr sz="1764" b="1"/>
            </a:lvl6pPr>
            <a:lvl7pPr marL="3024378" indent="0">
              <a:buNone/>
              <a:defRPr sz="1764" b="1"/>
            </a:lvl7pPr>
            <a:lvl8pPr marL="3528441" indent="0">
              <a:buNone/>
              <a:defRPr sz="1764" b="1"/>
            </a:lvl8pPr>
            <a:lvl9pPr marL="4032504" indent="0">
              <a:buNone/>
              <a:defRPr sz="1764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62406" y="2847143"/>
            <a:ext cx="4330827" cy="362380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453634" y="2035358"/>
            <a:ext cx="4330827" cy="811785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205" b="0" cap="all" baseline="0">
                <a:solidFill>
                  <a:schemeClr val="tx2"/>
                </a:solidFill>
              </a:defRPr>
            </a:lvl1pPr>
            <a:lvl2pPr marL="504063" indent="0">
              <a:buNone/>
              <a:defRPr sz="2205" b="1"/>
            </a:lvl2pPr>
            <a:lvl3pPr marL="1008126" indent="0">
              <a:buNone/>
              <a:defRPr sz="1985" b="1"/>
            </a:lvl3pPr>
            <a:lvl4pPr marL="1512189" indent="0">
              <a:buNone/>
              <a:defRPr sz="1764" b="1"/>
            </a:lvl4pPr>
            <a:lvl5pPr marL="2016252" indent="0">
              <a:buNone/>
              <a:defRPr sz="1764" b="1"/>
            </a:lvl5pPr>
            <a:lvl6pPr marL="2520315" indent="0">
              <a:buNone/>
              <a:defRPr sz="1764" b="1"/>
            </a:lvl6pPr>
            <a:lvl7pPr marL="3024378" indent="0">
              <a:buNone/>
              <a:defRPr sz="1764" b="1"/>
            </a:lvl7pPr>
            <a:lvl8pPr marL="3528441" indent="0">
              <a:buNone/>
              <a:defRPr sz="1764" b="1"/>
            </a:lvl8pPr>
            <a:lvl9pPr marL="4032504" indent="0">
              <a:buNone/>
              <a:defRPr sz="1764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453634" y="2847143"/>
            <a:ext cx="4330827" cy="362380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3/10/22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7129940"/>
      </p:ext>
    </p:extLst>
  </p:cSld>
  <p:clrMapOvr>
    <a:masterClrMapping/>
  </p:clrMapOvr>
  <p:hf hdr="0" ft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3/10/22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2283821"/>
      </p:ext>
    </p:extLst>
  </p:cSld>
  <p:clrMapOvr>
    <a:masterClrMapping/>
  </p:clrMapOvr>
  <p:hf hdr="0" ft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786" y="7057179"/>
            <a:ext cx="10690616" cy="50408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4" y="6983877"/>
            <a:ext cx="10690616" cy="705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3/10/22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907288"/>
      </p:ext>
    </p:extLst>
  </p:cSld>
  <p:clrMapOvr>
    <a:masterClrMapping/>
  </p:clrMapOvr>
  <p:hf hdr="0" ft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3552881" cy="756126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543479" y="0"/>
            <a:ext cx="56140" cy="75612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02" y="655308"/>
            <a:ext cx="2807018" cy="2520421"/>
          </a:xfrm>
        </p:spPr>
        <p:txBody>
          <a:bodyPr anchor="b">
            <a:normAutofit/>
          </a:bodyPr>
          <a:lstStyle>
            <a:lvl1pPr>
              <a:defRPr sz="3969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46555" y="806535"/>
            <a:ext cx="5858207" cy="579696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01002" y="3226139"/>
            <a:ext cx="2807018" cy="3725641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654">
                <a:solidFill>
                  <a:srgbClr val="FFFFFF"/>
                </a:solidFill>
              </a:defRPr>
            </a:lvl1pPr>
            <a:lvl2pPr marL="504063" indent="0">
              <a:buNone/>
              <a:defRPr sz="1323"/>
            </a:lvl2pPr>
            <a:lvl3pPr marL="1008126" indent="0">
              <a:buNone/>
              <a:defRPr sz="1103"/>
            </a:lvl3pPr>
            <a:lvl4pPr marL="1512189" indent="0">
              <a:buNone/>
              <a:defRPr sz="992"/>
            </a:lvl4pPr>
            <a:lvl5pPr marL="2016252" indent="0">
              <a:buNone/>
              <a:defRPr sz="992"/>
            </a:lvl5pPr>
            <a:lvl6pPr marL="2520315" indent="0">
              <a:buNone/>
              <a:defRPr sz="992"/>
            </a:lvl6pPr>
            <a:lvl7pPr marL="3024378" indent="0">
              <a:buNone/>
              <a:defRPr sz="992"/>
            </a:lvl7pPr>
            <a:lvl8pPr marL="3528441" indent="0">
              <a:buNone/>
              <a:defRPr sz="992"/>
            </a:lvl8pPr>
            <a:lvl9pPr marL="4032504" indent="0">
              <a:buNone/>
              <a:defRPr sz="992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08293" y="7122214"/>
            <a:ext cx="2296652" cy="402567"/>
          </a:xfrm>
        </p:spPr>
        <p:txBody>
          <a:bodyPr/>
          <a:lstStyle>
            <a:lvl1pPr algn="l">
              <a:defRPr/>
            </a:lvl1pPr>
          </a:lstStyle>
          <a:p>
            <a:fld id="{B61BEF0D-F0BB-DE4B-95CE-6DB70DBA9567}" type="datetimeFigureOut">
              <a:rPr lang="en-US" smtClean="0"/>
              <a:pPr/>
              <a:t>3/10/22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210526" y="7122214"/>
            <a:ext cx="4076859" cy="402567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8573799"/>
      </p:ext>
    </p:extLst>
  </p:cSld>
  <p:clrMapOvr>
    <a:masterClrMapping/>
  </p:clrMapOvr>
  <p:hf hdr="0" ft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460912"/>
            <a:ext cx="10690616" cy="210035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4" y="5419099"/>
            <a:ext cx="10690616" cy="705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2406" y="5595334"/>
            <a:ext cx="8875522" cy="907352"/>
          </a:xfrm>
        </p:spPr>
        <p:txBody>
          <a:bodyPr tIns="0" bIns="0" anchor="b">
            <a:noAutofit/>
          </a:bodyPr>
          <a:lstStyle>
            <a:lvl1pPr>
              <a:defRPr sz="3969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0693387" cy="5419099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528">
                <a:solidFill>
                  <a:schemeClr val="bg1"/>
                </a:solidFill>
              </a:defRPr>
            </a:lvl1pPr>
            <a:lvl2pPr marL="504063" indent="0">
              <a:buNone/>
              <a:defRPr sz="3087"/>
            </a:lvl2pPr>
            <a:lvl3pPr marL="1008126" indent="0">
              <a:buNone/>
              <a:defRPr sz="2646"/>
            </a:lvl3pPr>
            <a:lvl4pPr marL="1512189" indent="0">
              <a:buNone/>
              <a:defRPr sz="2205"/>
            </a:lvl4pPr>
            <a:lvl5pPr marL="2016252" indent="0">
              <a:buNone/>
              <a:defRPr sz="2205"/>
            </a:lvl5pPr>
            <a:lvl6pPr marL="2520315" indent="0">
              <a:buNone/>
              <a:defRPr sz="2205"/>
            </a:lvl6pPr>
            <a:lvl7pPr marL="3024378" indent="0">
              <a:buNone/>
              <a:defRPr sz="2205"/>
            </a:lvl7pPr>
            <a:lvl8pPr marL="3528441" indent="0">
              <a:buNone/>
              <a:defRPr sz="2205"/>
            </a:lvl8pPr>
            <a:lvl9pPr marL="4032504" indent="0">
              <a:buNone/>
              <a:defRPr sz="220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62405" y="6512768"/>
            <a:ext cx="8875522" cy="655309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62"/>
              </a:spcAft>
              <a:buNone/>
              <a:defRPr sz="1654">
                <a:solidFill>
                  <a:srgbClr val="FFFFFF"/>
                </a:solidFill>
              </a:defRPr>
            </a:lvl1pPr>
            <a:lvl2pPr marL="504063" indent="0">
              <a:buNone/>
              <a:defRPr sz="1323"/>
            </a:lvl2pPr>
            <a:lvl3pPr marL="1008126" indent="0">
              <a:buNone/>
              <a:defRPr sz="1103"/>
            </a:lvl3pPr>
            <a:lvl4pPr marL="1512189" indent="0">
              <a:buNone/>
              <a:defRPr sz="992"/>
            </a:lvl4pPr>
            <a:lvl5pPr marL="2016252" indent="0">
              <a:buNone/>
              <a:defRPr sz="992"/>
            </a:lvl5pPr>
            <a:lvl6pPr marL="2520315" indent="0">
              <a:buNone/>
              <a:defRPr sz="992"/>
            </a:lvl6pPr>
            <a:lvl7pPr marL="3024378" indent="0">
              <a:buNone/>
              <a:defRPr sz="992"/>
            </a:lvl7pPr>
            <a:lvl8pPr marL="3528441" indent="0">
              <a:buNone/>
              <a:defRPr sz="992"/>
            </a:lvl8pPr>
            <a:lvl9pPr marL="4032504" indent="0">
              <a:buNone/>
              <a:defRPr sz="992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3/10/22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5087338"/>
      </p:ext>
    </p:extLst>
  </p:cSld>
  <p:clrMapOvr>
    <a:masterClrMapping/>
  </p:clrMapOvr>
  <p:hf hdr="0" ft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057179"/>
            <a:ext cx="10693401" cy="50408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" y="6983877"/>
            <a:ext cx="10693401" cy="7276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62406" y="315995"/>
            <a:ext cx="8822055" cy="15995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2405" y="2035007"/>
            <a:ext cx="8822056" cy="443594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62408" y="7122214"/>
            <a:ext cx="2168387" cy="402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92">
                <a:solidFill>
                  <a:srgbClr val="FFFFFF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3/10/22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33092" y="7122214"/>
            <a:ext cx="4230001" cy="402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92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83528" y="7122214"/>
            <a:ext cx="1150756" cy="402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58">
                <a:solidFill>
                  <a:srgbClr val="FFFFFF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046827" y="1916055"/>
            <a:ext cx="8741855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9"/>
          <p:cNvCxnSpPr/>
          <p:nvPr userDrawn="1"/>
        </p:nvCxnSpPr>
        <p:spPr>
          <a:xfrm>
            <a:off x="378604" y="1017595"/>
            <a:ext cx="993264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78254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  <p:sldLayoutId id="2147483695" r:id="rId12"/>
    <p:sldLayoutId id="2147483649" r:id="rId13"/>
    <p:sldLayoutId id="2147483650" r:id="rId14"/>
    <p:sldLayoutId id="2147483658" r:id="rId15"/>
    <p:sldLayoutId id="2147483652" r:id="rId16"/>
    <p:sldLayoutId id="2147483656" r:id="rId17"/>
    <p:sldLayoutId id="2147483663" r:id="rId18"/>
    <p:sldLayoutId id="2147483654" r:id="rId19"/>
    <p:sldLayoutId id="2147483655" r:id="rId20"/>
    <p:sldLayoutId id="2147483659" r:id="rId21"/>
    <p:sldLayoutId id="2147483660" r:id="rId22"/>
    <p:sldLayoutId id="2147483661" r:id="rId23"/>
    <p:sldLayoutId id="2147483662" r:id="rId24"/>
  </p:sldLayoutIdLst>
  <p:hf hdr="0" ftr="0"/>
  <p:txStyles>
    <p:titleStyle>
      <a:lvl1pPr algn="l" defTabSz="1008126" rtl="0" eaLnBrk="1" latinLnBrk="0" hangingPunct="1">
        <a:lnSpc>
          <a:spcPct val="85000"/>
        </a:lnSpc>
        <a:spcBef>
          <a:spcPct val="0"/>
        </a:spcBef>
        <a:buNone/>
        <a:defRPr sz="5292" kern="1200" spc="-55" baseline="0">
          <a:solidFill>
            <a:schemeClr val="bg2">
              <a:lumMod val="10000"/>
            </a:schemeClr>
          </a:solidFill>
          <a:latin typeface="+mj-lt"/>
          <a:ea typeface="+mj-ea"/>
          <a:cs typeface="+mj-cs"/>
        </a:defRPr>
      </a:lvl1pPr>
    </p:titleStyle>
    <p:bodyStyle>
      <a:lvl1pPr marL="100813" indent="-100813" algn="l" defTabSz="1008126" rtl="0" eaLnBrk="1" latinLnBrk="0" hangingPunct="1">
        <a:lnSpc>
          <a:spcPct val="90000"/>
        </a:lnSpc>
        <a:spcBef>
          <a:spcPts val="1323"/>
        </a:spcBef>
        <a:spcAft>
          <a:spcPts val="221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205" kern="1200">
          <a:solidFill>
            <a:schemeClr val="tx1">
              <a:lumMod val="75000"/>
              <a:lumOff val="25000"/>
            </a:schemeClr>
          </a:solidFill>
          <a:latin typeface="+mj-lt"/>
          <a:ea typeface="+mn-ea"/>
          <a:cs typeface="+mn-cs"/>
        </a:defRPr>
      </a:lvl1pPr>
      <a:lvl2pPr marL="423413" indent="-201625" algn="l" defTabSz="1008126" rtl="0" eaLnBrk="1" latinLnBrk="0" hangingPunct="1">
        <a:lnSpc>
          <a:spcPct val="90000"/>
        </a:lnSpc>
        <a:spcBef>
          <a:spcPts val="221"/>
        </a:spcBef>
        <a:spcAft>
          <a:spcPts val="441"/>
        </a:spcAft>
        <a:buClr>
          <a:schemeClr val="accent1"/>
        </a:buClr>
        <a:buFont typeface="Calibri" pitchFamily="34" charset="0"/>
        <a:buChar char="◦"/>
        <a:defRPr sz="1985" kern="1200">
          <a:solidFill>
            <a:schemeClr val="tx1">
              <a:lumMod val="75000"/>
              <a:lumOff val="25000"/>
            </a:schemeClr>
          </a:solidFill>
          <a:latin typeface="+mj-lt"/>
          <a:ea typeface="+mn-ea"/>
          <a:cs typeface="+mn-cs"/>
        </a:defRPr>
      </a:lvl2pPr>
      <a:lvl3pPr marL="625038" indent="-201625" algn="l" defTabSz="1008126" rtl="0" eaLnBrk="1" latinLnBrk="0" hangingPunct="1">
        <a:lnSpc>
          <a:spcPct val="90000"/>
        </a:lnSpc>
        <a:spcBef>
          <a:spcPts val="221"/>
        </a:spcBef>
        <a:spcAft>
          <a:spcPts val="441"/>
        </a:spcAft>
        <a:buClr>
          <a:schemeClr val="accent1"/>
        </a:buClr>
        <a:buFont typeface="Calibri" pitchFamily="34" charset="0"/>
        <a:buChar char="◦"/>
        <a:defRPr sz="1544" kern="1200">
          <a:solidFill>
            <a:schemeClr val="tx1">
              <a:lumMod val="75000"/>
              <a:lumOff val="25000"/>
            </a:schemeClr>
          </a:solidFill>
          <a:latin typeface="+mj-lt"/>
          <a:ea typeface="+mn-ea"/>
          <a:cs typeface="+mn-cs"/>
        </a:defRPr>
      </a:lvl3pPr>
      <a:lvl4pPr marL="826663" indent="-201625" algn="l" defTabSz="1008126" rtl="0" eaLnBrk="1" latinLnBrk="0" hangingPunct="1">
        <a:lnSpc>
          <a:spcPct val="90000"/>
        </a:lnSpc>
        <a:spcBef>
          <a:spcPts val="221"/>
        </a:spcBef>
        <a:spcAft>
          <a:spcPts val="441"/>
        </a:spcAft>
        <a:buClr>
          <a:schemeClr val="accent1"/>
        </a:buClr>
        <a:buFont typeface="Calibri" pitchFamily="34" charset="0"/>
        <a:buChar char="◦"/>
        <a:defRPr sz="1544" kern="1200">
          <a:solidFill>
            <a:schemeClr val="tx1">
              <a:lumMod val="75000"/>
              <a:lumOff val="25000"/>
            </a:schemeClr>
          </a:solidFill>
          <a:latin typeface="+mj-lt"/>
          <a:ea typeface="+mn-ea"/>
          <a:cs typeface="+mn-cs"/>
        </a:defRPr>
      </a:lvl4pPr>
      <a:lvl5pPr marL="1028289" indent="-201625" algn="l" defTabSz="1008126" rtl="0" eaLnBrk="1" latinLnBrk="0" hangingPunct="1">
        <a:lnSpc>
          <a:spcPct val="90000"/>
        </a:lnSpc>
        <a:spcBef>
          <a:spcPts val="221"/>
        </a:spcBef>
        <a:spcAft>
          <a:spcPts val="441"/>
        </a:spcAft>
        <a:buClr>
          <a:schemeClr val="accent1"/>
        </a:buClr>
        <a:buFont typeface="Calibri" pitchFamily="34" charset="0"/>
        <a:buChar char="◦"/>
        <a:defRPr sz="1544" kern="1200">
          <a:solidFill>
            <a:schemeClr val="tx1">
              <a:lumMod val="75000"/>
              <a:lumOff val="25000"/>
            </a:schemeClr>
          </a:solidFill>
          <a:latin typeface="+mj-lt"/>
          <a:ea typeface="+mn-ea"/>
          <a:cs typeface="+mn-cs"/>
        </a:defRPr>
      </a:lvl5pPr>
      <a:lvl6pPr marL="1212750" indent="-252032" algn="l" defTabSz="1008126" rtl="0" eaLnBrk="1" latinLnBrk="0" hangingPunct="1">
        <a:lnSpc>
          <a:spcPct val="90000"/>
        </a:lnSpc>
        <a:spcBef>
          <a:spcPts val="221"/>
        </a:spcBef>
        <a:spcAft>
          <a:spcPts val="441"/>
        </a:spcAft>
        <a:buClr>
          <a:schemeClr val="accent1"/>
        </a:buClr>
        <a:buFont typeface="Calibri" pitchFamily="34" charset="0"/>
        <a:buChar char="◦"/>
        <a:defRPr sz="1544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433250" indent="-252032" algn="l" defTabSz="1008126" rtl="0" eaLnBrk="1" latinLnBrk="0" hangingPunct="1">
        <a:lnSpc>
          <a:spcPct val="90000"/>
        </a:lnSpc>
        <a:spcBef>
          <a:spcPts val="221"/>
        </a:spcBef>
        <a:spcAft>
          <a:spcPts val="441"/>
        </a:spcAft>
        <a:buClr>
          <a:schemeClr val="accent1"/>
        </a:buClr>
        <a:buFont typeface="Calibri" pitchFamily="34" charset="0"/>
        <a:buChar char="◦"/>
        <a:defRPr sz="1544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653750" indent="-252032" algn="l" defTabSz="1008126" rtl="0" eaLnBrk="1" latinLnBrk="0" hangingPunct="1">
        <a:lnSpc>
          <a:spcPct val="90000"/>
        </a:lnSpc>
        <a:spcBef>
          <a:spcPts val="221"/>
        </a:spcBef>
        <a:spcAft>
          <a:spcPts val="441"/>
        </a:spcAft>
        <a:buClr>
          <a:schemeClr val="accent1"/>
        </a:buClr>
        <a:buFont typeface="Calibri" pitchFamily="34" charset="0"/>
        <a:buChar char="◦"/>
        <a:defRPr sz="1544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874250" indent="-252032" algn="l" defTabSz="1008126" rtl="0" eaLnBrk="1" latinLnBrk="0" hangingPunct="1">
        <a:lnSpc>
          <a:spcPct val="90000"/>
        </a:lnSpc>
        <a:spcBef>
          <a:spcPts val="221"/>
        </a:spcBef>
        <a:spcAft>
          <a:spcPts val="441"/>
        </a:spcAft>
        <a:buClr>
          <a:schemeClr val="accent1"/>
        </a:buClr>
        <a:buFont typeface="Calibri" pitchFamily="34" charset="0"/>
        <a:buChar char="◦"/>
        <a:defRPr sz="1544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8126" rtl="0" eaLnBrk="1" latinLnBrk="0" hangingPunct="1">
        <a:defRPr sz="1985" kern="1200">
          <a:solidFill>
            <a:schemeClr val="tx1"/>
          </a:solidFill>
          <a:latin typeface="+mn-lt"/>
          <a:ea typeface="+mn-ea"/>
          <a:cs typeface="+mn-cs"/>
        </a:defRPr>
      </a:lvl1pPr>
      <a:lvl2pPr marL="504063" algn="l" defTabSz="1008126" rtl="0" eaLnBrk="1" latinLnBrk="0" hangingPunct="1">
        <a:defRPr sz="1985" kern="1200">
          <a:solidFill>
            <a:schemeClr val="tx1"/>
          </a:solidFill>
          <a:latin typeface="+mn-lt"/>
          <a:ea typeface="+mn-ea"/>
          <a:cs typeface="+mn-cs"/>
        </a:defRPr>
      </a:lvl2pPr>
      <a:lvl3pPr marL="1008126" algn="l" defTabSz="1008126" rtl="0" eaLnBrk="1" latinLnBrk="0" hangingPunct="1">
        <a:defRPr sz="1985" kern="1200">
          <a:solidFill>
            <a:schemeClr val="tx1"/>
          </a:solidFill>
          <a:latin typeface="+mn-lt"/>
          <a:ea typeface="+mn-ea"/>
          <a:cs typeface="+mn-cs"/>
        </a:defRPr>
      </a:lvl3pPr>
      <a:lvl4pPr marL="1512189" algn="l" defTabSz="1008126" rtl="0" eaLnBrk="1" latinLnBrk="0" hangingPunct="1">
        <a:defRPr sz="1985" kern="1200">
          <a:solidFill>
            <a:schemeClr val="tx1"/>
          </a:solidFill>
          <a:latin typeface="+mn-lt"/>
          <a:ea typeface="+mn-ea"/>
          <a:cs typeface="+mn-cs"/>
        </a:defRPr>
      </a:lvl4pPr>
      <a:lvl5pPr marL="2016252" algn="l" defTabSz="1008126" rtl="0" eaLnBrk="1" latinLnBrk="0" hangingPunct="1">
        <a:defRPr sz="1985" kern="1200">
          <a:solidFill>
            <a:schemeClr val="tx1"/>
          </a:solidFill>
          <a:latin typeface="+mn-lt"/>
          <a:ea typeface="+mn-ea"/>
          <a:cs typeface="+mn-cs"/>
        </a:defRPr>
      </a:lvl5pPr>
      <a:lvl6pPr marL="2520315" algn="l" defTabSz="1008126" rtl="0" eaLnBrk="1" latinLnBrk="0" hangingPunct="1">
        <a:defRPr sz="1985" kern="1200">
          <a:solidFill>
            <a:schemeClr val="tx1"/>
          </a:solidFill>
          <a:latin typeface="+mn-lt"/>
          <a:ea typeface="+mn-ea"/>
          <a:cs typeface="+mn-cs"/>
        </a:defRPr>
      </a:lvl6pPr>
      <a:lvl7pPr marL="3024378" algn="l" defTabSz="1008126" rtl="0" eaLnBrk="1" latinLnBrk="0" hangingPunct="1">
        <a:defRPr sz="1985" kern="1200">
          <a:solidFill>
            <a:schemeClr val="tx1"/>
          </a:solidFill>
          <a:latin typeface="+mn-lt"/>
          <a:ea typeface="+mn-ea"/>
          <a:cs typeface="+mn-cs"/>
        </a:defRPr>
      </a:lvl7pPr>
      <a:lvl8pPr marL="3528441" algn="l" defTabSz="1008126" rtl="0" eaLnBrk="1" latinLnBrk="0" hangingPunct="1">
        <a:defRPr sz="1985" kern="1200">
          <a:solidFill>
            <a:schemeClr val="tx1"/>
          </a:solidFill>
          <a:latin typeface="+mn-lt"/>
          <a:ea typeface="+mn-ea"/>
          <a:cs typeface="+mn-cs"/>
        </a:defRPr>
      </a:lvl8pPr>
      <a:lvl9pPr marL="4032504" algn="l" defTabSz="1008126" rtl="0" eaLnBrk="1" latinLnBrk="0" hangingPunct="1">
        <a:defRPr sz="198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3" Type="http://schemas.openxmlformats.org/officeDocument/2006/relationships/image" Target="../media/image30.png"/><Relationship Id="rId7" Type="http://schemas.openxmlformats.org/officeDocument/2006/relationships/image" Target="../media/image33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12.xml"/><Relationship Id="rId6" Type="http://schemas.openxmlformats.org/officeDocument/2006/relationships/customXml" Target="../ink/ink3.xml"/><Relationship Id="rId11" Type="http://schemas.openxmlformats.org/officeDocument/2006/relationships/image" Target="../media/image35.png"/><Relationship Id="rId5" Type="http://schemas.openxmlformats.org/officeDocument/2006/relationships/image" Target="../media/image31.png"/><Relationship Id="rId10" Type="http://schemas.openxmlformats.org/officeDocument/2006/relationships/customXml" Target="../ink/ink5.xml"/><Relationship Id="rId4" Type="http://schemas.openxmlformats.org/officeDocument/2006/relationships/customXml" Target="../ink/ink2.xml"/><Relationship Id="rId9" Type="http://schemas.openxmlformats.org/officeDocument/2006/relationships/image" Target="../media/image34.png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customXml" Target="../ink/ink9.xml"/><Relationship Id="rId3" Type="http://schemas.openxmlformats.org/officeDocument/2006/relationships/image" Target="../media/image31.png"/><Relationship Id="rId7" Type="http://schemas.openxmlformats.org/officeDocument/2006/relationships/image" Target="../media/image34.png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12.xml"/><Relationship Id="rId6" Type="http://schemas.openxmlformats.org/officeDocument/2006/relationships/customXml" Target="../ink/ink8.xml"/><Relationship Id="rId11" Type="http://schemas.openxmlformats.org/officeDocument/2006/relationships/image" Target="../media/image16.png"/><Relationship Id="rId5" Type="http://schemas.openxmlformats.org/officeDocument/2006/relationships/image" Target="../media/image33.png"/><Relationship Id="rId10" Type="http://schemas.openxmlformats.org/officeDocument/2006/relationships/image" Target="../media/image11.png"/><Relationship Id="rId4" Type="http://schemas.openxmlformats.org/officeDocument/2006/relationships/customXml" Target="../ink/ink7.xml"/><Relationship Id="rId9" Type="http://schemas.openxmlformats.org/officeDocument/2006/relationships/image" Target="../media/image35.png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customXml" Target="../ink/ink13.xml"/><Relationship Id="rId3" Type="http://schemas.openxmlformats.org/officeDocument/2006/relationships/image" Target="../media/image31.png"/><Relationship Id="rId7" Type="http://schemas.openxmlformats.org/officeDocument/2006/relationships/image" Target="../media/image34.png"/><Relationship Id="rId12" Type="http://schemas.openxmlformats.org/officeDocument/2006/relationships/image" Target="../media/image36.png"/><Relationship Id="rId2" Type="http://schemas.openxmlformats.org/officeDocument/2006/relationships/customXml" Target="../ink/ink10.xml"/><Relationship Id="rId1" Type="http://schemas.openxmlformats.org/officeDocument/2006/relationships/slideLayout" Target="../slideLayouts/slideLayout12.xml"/><Relationship Id="rId6" Type="http://schemas.openxmlformats.org/officeDocument/2006/relationships/customXml" Target="../ink/ink12.xml"/><Relationship Id="rId11" Type="http://schemas.openxmlformats.org/officeDocument/2006/relationships/image" Target="../media/image16.png"/><Relationship Id="rId5" Type="http://schemas.openxmlformats.org/officeDocument/2006/relationships/image" Target="../media/image33.png"/><Relationship Id="rId10" Type="http://schemas.openxmlformats.org/officeDocument/2006/relationships/image" Target="../media/image11.png"/><Relationship Id="rId4" Type="http://schemas.openxmlformats.org/officeDocument/2006/relationships/customXml" Target="../ink/ink11.xml"/><Relationship Id="rId9" Type="http://schemas.openxmlformats.org/officeDocument/2006/relationships/image" Target="../media/image35.png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customXml" Target="../ink/ink17.xml"/><Relationship Id="rId13" Type="http://schemas.openxmlformats.org/officeDocument/2006/relationships/image" Target="../media/image37.jpeg"/><Relationship Id="rId3" Type="http://schemas.openxmlformats.org/officeDocument/2006/relationships/image" Target="../media/image31.png"/><Relationship Id="rId7" Type="http://schemas.openxmlformats.org/officeDocument/2006/relationships/image" Target="../media/image34.png"/><Relationship Id="rId12" Type="http://schemas.openxmlformats.org/officeDocument/2006/relationships/image" Target="../media/image36.png"/><Relationship Id="rId2" Type="http://schemas.openxmlformats.org/officeDocument/2006/relationships/customXml" Target="../ink/ink14.xml"/><Relationship Id="rId1" Type="http://schemas.openxmlformats.org/officeDocument/2006/relationships/slideLayout" Target="../slideLayouts/slideLayout12.xml"/><Relationship Id="rId6" Type="http://schemas.openxmlformats.org/officeDocument/2006/relationships/customXml" Target="../ink/ink16.xml"/><Relationship Id="rId11" Type="http://schemas.openxmlformats.org/officeDocument/2006/relationships/image" Target="../media/image16.png"/><Relationship Id="rId5" Type="http://schemas.openxmlformats.org/officeDocument/2006/relationships/image" Target="../media/image33.png"/><Relationship Id="rId10" Type="http://schemas.openxmlformats.org/officeDocument/2006/relationships/image" Target="../media/image11.png"/><Relationship Id="rId4" Type="http://schemas.openxmlformats.org/officeDocument/2006/relationships/customXml" Target="../ink/ink15.xml"/><Relationship Id="rId9" Type="http://schemas.openxmlformats.org/officeDocument/2006/relationships/image" Target="../media/image35.png"/></Relationships>
</file>

<file path=ppt/slides/_rels/slide108.xml.rels><?xml version="1.0" encoding="UTF-8" standalone="yes"?>
<Relationships xmlns="http://schemas.openxmlformats.org/package/2006/relationships"><Relationship Id="rId13" Type="http://schemas.openxmlformats.org/officeDocument/2006/relationships/customXml" Target="../ink/ink23.xml"/><Relationship Id="rId18" Type="http://schemas.openxmlformats.org/officeDocument/2006/relationships/image" Target="../media/image46.png"/><Relationship Id="rId26" Type="http://schemas.openxmlformats.org/officeDocument/2006/relationships/image" Target="../media/image50.png"/><Relationship Id="rId39" Type="http://schemas.openxmlformats.org/officeDocument/2006/relationships/customXml" Target="../ink/ink36.xml"/><Relationship Id="rId21" Type="http://schemas.openxmlformats.org/officeDocument/2006/relationships/customXml" Target="../ink/ink27.xml"/><Relationship Id="rId34" Type="http://schemas.openxmlformats.org/officeDocument/2006/relationships/image" Target="../media/image54.png"/><Relationship Id="rId42" Type="http://schemas.openxmlformats.org/officeDocument/2006/relationships/image" Target="../media/image58.png"/><Relationship Id="rId47" Type="http://schemas.openxmlformats.org/officeDocument/2006/relationships/customXml" Target="../ink/ink40.xml"/><Relationship Id="rId50" Type="http://schemas.openxmlformats.org/officeDocument/2006/relationships/customXml" Target="../ink/ink43.xml"/><Relationship Id="rId55" Type="http://schemas.openxmlformats.org/officeDocument/2006/relationships/customXml" Target="../ink/ink48.xml"/><Relationship Id="rId7" Type="http://schemas.openxmlformats.org/officeDocument/2006/relationships/customXml" Target="../ink/ink20.xml"/><Relationship Id="rId2" Type="http://schemas.openxmlformats.org/officeDocument/2006/relationships/image" Target="../media/image38.png"/><Relationship Id="rId16" Type="http://schemas.openxmlformats.org/officeDocument/2006/relationships/image" Target="../media/image45.png"/><Relationship Id="rId29" Type="http://schemas.openxmlformats.org/officeDocument/2006/relationships/customXml" Target="../ink/ink31.xml"/><Relationship Id="rId11" Type="http://schemas.openxmlformats.org/officeDocument/2006/relationships/customXml" Target="../ink/ink22.xml"/><Relationship Id="rId24" Type="http://schemas.openxmlformats.org/officeDocument/2006/relationships/image" Target="../media/image49.png"/><Relationship Id="rId32" Type="http://schemas.openxmlformats.org/officeDocument/2006/relationships/image" Target="../media/image53.png"/><Relationship Id="rId37" Type="http://schemas.openxmlformats.org/officeDocument/2006/relationships/customXml" Target="../ink/ink35.xml"/><Relationship Id="rId40" Type="http://schemas.openxmlformats.org/officeDocument/2006/relationships/image" Target="../media/image57.png"/><Relationship Id="rId45" Type="http://schemas.openxmlformats.org/officeDocument/2006/relationships/customXml" Target="../ink/ink39.xml"/><Relationship Id="rId53" Type="http://schemas.openxmlformats.org/officeDocument/2006/relationships/customXml" Target="../ink/ink46.xml"/><Relationship Id="rId5" Type="http://schemas.openxmlformats.org/officeDocument/2006/relationships/customXml" Target="../ink/ink19.xml"/><Relationship Id="rId10" Type="http://schemas.openxmlformats.org/officeDocument/2006/relationships/image" Target="../media/image42.png"/><Relationship Id="rId19" Type="http://schemas.openxmlformats.org/officeDocument/2006/relationships/customXml" Target="../ink/ink26.xml"/><Relationship Id="rId31" Type="http://schemas.openxmlformats.org/officeDocument/2006/relationships/customXml" Target="../ink/ink32.xml"/><Relationship Id="rId44" Type="http://schemas.openxmlformats.org/officeDocument/2006/relationships/image" Target="../media/image59.png"/><Relationship Id="rId52" Type="http://schemas.openxmlformats.org/officeDocument/2006/relationships/customXml" Target="../ink/ink45.xml"/><Relationship Id="rId4" Type="http://schemas.openxmlformats.org/officeDocument/2006/relationships/image" Target="../media/image39.png"/><Relationship Id="rId9" Type="http://schemas.openxmlformats.org/officeDocument/2006/relationships/customXml" Target="../ink/ink21.xml"/><Relationship Id="rId14" Type="http://schemas.openxmlformats.org/officeDocument/2006/relationships/image" Target="../media/image44.png"/><Relationship Id="rId22" Type="http://schemas.openxmlformats.org/officeDocument/2006/relationships/image" Target="../media/image48.png"/><Relationship Id="rId27" Type="http://schemas.openxmlformats.org/officeDocument/2006/relationships/customXml" Target="../ink/ink30.xml"/><Relationship Id="rId30" Type="http://schemas.openxmlformats.org/officeDocument/2006/relationships/image" Target="../media/image52.png"/><Relationship Id="rId35" Type="http://schemas.openxmlformats.org/officeDocument/2006/relationships/customXml" Target="../ink/ink34.xml"/><Relationship Id="rId43" Type="http://schemas.openxmlformats.org/officeDocument/2006/relationships/customXml" Target="../ink/ink38.xml"/><Relationship Id="rId48" Type="http://schemas.openxmlformats.org/officeDocument/2006/relationships/customXml" Target="../ink/ink41.xml"/><Relationship Id="rId56" Type="http://schemas.openxmlformats.org/officeDocument/2006/relationships/customXml" Target="../ink/ink49.xml"/><Relationship Id="rId8" Type="http://schemas.openxmlformats.org/officeDocument/2006/relationships/image" Target="../media/image41.png"/><Relationship Id="rId51" Type="http://schemas.openxmlformats.org/officeDocument/2006/relationships/customXml" Target="../ink/ink44.xml"/><Relationship Id="rId3" Type="http://schemas.openxmlformats.org/officeDocument/2006/relationships/customXml" Target="../ink/ink18.xml"/><Relationship Id="rId12" Type="http://schemas.openxmlformats.org/officeDocument/2006/relationships/image" Target="../media/image43.png"/><Relationship Id="rId17" Type="http://schemas.openxmlformats.org/officeDocument/2006/relationships/customXml" Target="../ink/ink25.xml"/><Relationship Id="rId25" Type="http://schemas.openxmlformats.org/officeDocument/2006/relationships/customXml" Target="../ink/ink29.xml"/><Relationship Id="rId33" Type="http://schemas.openxmlformats.org/officeDocument/2006/relationships/customXml" Target="../ink/ink33.xml"/><Relationship Id="rId38" Type="http://schemas.openxmlformats.org/officeDocument/2006/relationships/image" Target="../media/image56.png"/><Relationship Id="rId46" Type="http://schemas.openxmlformats.org/officeDocument/2006/relationships/image" Target="../media/image60.png"/><Relationship Id="rId20" Type="http://schemas.openxmlformats.org/officeDocument/2006/relationships/image" Target="../media/image47.png"/><Relationship Id="rId41" Type="http://schemas.openxmlformats.org/officeDocument/2006/relationships/customXml" Target="../ink/ink37.xml"/><Relationship Id="rId54" Type="http://schemas.openxmlformats.org/officeDocument/2006/relationships/customXml" Target="../ink/ink4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0.png"/><Relationship Id="rId15" Type="http://schemas.openxmlformats.org/officeDocument/2006/relationships/customXml" Target="../ink/ink24.xml"/><Relationship Id="rId23" Type="http://schemas.openxmlformats.org/officeDocument/2006/relationships/customXml" Target="../ink/ink28.xml"/><Relationship Id="rId28" Type="http://schemas.openxmlformats.org/officeDocument/2006/relationships/image" Target="../media/image51.png"/><Relationship Id="rId36" Type="http://schemas.openxmlformats.org/officeDocument/2006/relationships/image" Target="../media/image55.png"/><Relationship Id="rId49" Type="http://schemas.openxmlformats.org/officeDocument/2006/relationships/customXml" Target="../ink/ink42.xml"/></Relationships>
</file>

<file path=ppt/slides/_rels/slide109.xml.rels><?xml version="1.0" encoding="UTF-8" standalone="yes"?>
<Relationships xmlns="http://schemas.openxmlformats.org/package/2006/relationships"><Relationship Id="rId13" Type="http://schemas.openxmlformats.org/officeDocument/2006/relationships/customXml" Target="../ink/ink55.xml"/><Relationship Id="rId18" Type="http://schemas.openxmlformats.org/officeDocument/2006/relationships/image" Target="../media/image46.png"/><Relationship Id="rId26" Type="http://schemas.openxmlformats.org/officeDocument/2006/relationships/image" Target="../media/image50.png"/><Relationship Id="rId39" Type="http://schemas.openxmlformats.org/officeDocument/2006/relationships/customXml" Target="../ink/ink68.xml"/><Relationship Id="rId21" Type="http://schemas.openxmlformats.org/officeDocument/2006/relationships/customXml" Target="../ink/ink59.xml"/><Relationship Id="rId34" Type="http://schemas.openxmlformats.org/officeDocument/2006/relationships/image" Target="../media/image54.png"/><Relationship Id="rId42" Type="http://schemas.openxmlformats.org/officeDocument/2006/relationships/image" Target="../media/image58.png"/><Relationship Id="rId47" Type="http://schemas.openxmlformats.org/officeDocument/2006/relationships/customXml" Target="../ink/ink72.xml"/><Relationship Id="rId50" Type="http://schemas.openxmlformats.org/officeDocument/2006/relationships/customXml" Target="../ink/ink75.xml"/><Relationship Id="rId55" Type="http://schemas.openxmlformats.org/officeDocument/2006/relationships/customXml" Target="../ink/ink80.xml"/><Relationship Id="rId7" Type="http://schemas.openxmlformats.org/officeDocument/2006/relationships/customXml" Target="../ink/ink52.xml"/><Relationship Id="rId2" Type="http://schemas.openxmlformats.org/officeDocument/2006/relationships/image" Target="../media/image38.png"/><Relationship Id="rId16" Type="http://schemas.openxmlformats.org/officeDocument/2006/relationships/image" Target="../media/image45.png"/><Relationship Id="rId29" Type="http://schemas.openxmlformats.org/officeDocument/2006/relationships/customXml" Target="../ink/ink63.xml"/><Relationship Id="rId11" Type="http://schemas.openxmlformats.org/officeDocument/2006/relationships/customXml" Target="../ink/ink54.xml"/><Relationship Id="rId24" Type="http://schemas.openxmlformats.org/officeDocument/2006/relationships/image" Target="../media/image49.png"/><Relationship Id="rId32" Type="http://schemas.openxmlformats.org/officeDocument/2006/relationships/image" Target="../media/image53.png"/><Relationship Id="rId37" Type="http://schemas.openxmlformats.org/officeDocument/2006/relationships/customXml" Target="../ink/ink67.xml"/><Relationship Id="rId40" Type="http://schemas.openxmlformats.org/officeDocument/2006/relationships/image" Target="../media/image57.png"/><Relationship Id="rId45" Type="http://schemas.openxmlformats.org/officeDocument/2006/relationships/customXml" Target="../ink/ink71.xml"/><Relationship Id="rId53" Type="http://schemas.openxmlformats.org/officeDocument/2006/relationships/customXml" Target="../ink/ink78.xml"/><Relationship Id="rId58" Type="http://schemas.openxmlformats.org/officeDocument/2006/relationships/image" Target="../media/image61.png"/><Relationship Id="rId5" Type="http://schemas.openxmlformats.org/officeDocument/2006/relationships/customXml" Target="../ink/ink51.xml"/><Relationship Id="rId19" Type="http://schemas.openxmlformats.org/officeDocument/2006/relationships/customXml" Target="../ink/ink58.xml"/><Relationship Id="rId4" Type="http://schemas.openxmlformats.org/officeDocument/2006/relationships/image" Target="../media/image39.png"/><Relationship Id="rId9" Type="http://schemas.openxmlformats.org/officeDocument/2006/relationships/customXml" Target="../ink/ink53.xml"/><Relationship Id="rId14" Type="http://schemas.openxmlformats.org/officeDocument/2006/relationships/image" Target="../media/image44.png"/><Relationship Id="rId22" Type="http://schemas.openxmlformats.org/officeDocument/2006/relationships/image" Target="../media/image48.png"/><Relationship Id="rId27" Type="http://schemas.openxmlformats.org/officeDocument/2006/relationships/customXml" Target="../ink/ink62.xml"/><Relationship Id="rId30" Type="http://schemas.openxmlformats.org/officeDocument/2006/relationships/image" Target="../media/image52.png"/><Relationship Id="rId35" Type="http://schemas.openxmlformats.org/officeDocument/2006/relationships/customXml" Target="../ink/ink66.xml"/><Relationship Id="rId43" Type="http://schemas.openxmlformats.org/officeDocument/2006/relationships/customXml" Target="../ink/ink70.xml"/><Relationship Id="rId48" Type="http://schemas.openxmlformats.org/officeDocument/2006/relationships/customXml" Target="../ink/ink73.xml"/><Relationship Id="rId56" Type="http://schemas.openxmlformats.org/officeDocument/2006/relationships/customXml" Target="../ink/ink81.xml"/><Relationship Id="rId8" Type="http://schemas.openxmlformats.org/officeDocument/2006/relationships/image" Target="../media/image41.png"/><Relationship Id="rId51" Type="http://schemas.openxmlformats.org/officeDocument/2006/relationships/customXml" Target="../ink/ink76.xml"/><Relationship Id="rId3" Type="http://schemas.openxmlformats.org/officeDocument/2006/relationships/customXml" Target="../ink/ink50.xml"/><Relationship Id="rId12" Type="http://schemas.openxmlformats.org/officeDocument/2006/relationships/image" Target="../media/image43.png"/><Relationship Id="rId17" Type="http://schemas.openxmlformats.org/officeDocument/2006/relationships/customXml" Target="../ink/ink57.xml"/><Relationship Id="rId25" Type="http://schemas.openxmlformats.org/officeDocument/2006/relationships/customXml" Target="../ink/ink61.xml"/><Relationship Id="rId33" Type="http://schemas.openxmlformats.org/officeDocument/2006/relationships/customXml" Target="../ink/ink65.xml"/><Relationship Id="rId38" Type="http://schemas.openxmlformats.org/officeDocument/2006/relationships/image" Target="../media/image56.png"/><Relationship Id="rId46" Type="http://schemas.openxmlformats.org/officeDocument/2006/relationships/image" Target="../media/image60.png"/><Relationship Id="rId20" Type="http://schemas.openxmlformats.org/officeDocument/2006/relationships/image" Target="../media/image47.png"/><Relationship Id="rId41" Type="http://schemas.openxmlformats.org/officeDocument/2006/relationships/customXml" Target="../ink/ink69.xml"/><Relationship Id="rId54" Type="http://schemas.openxmlformats.org/officeDocument/2006/relationships/customXml" Target="../ink/ink7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0.png"/><Relationship Id="rId15" Type="http://schemas.openxmlformats.org/officeDocument/2006/relationships/customXml" Target="../ink/ink56.xml"/><Relationship Id="rId23" Type="http://schemas.openxmlformats.org/officeDocument/2006/relationships/customXml" Target="../ink/ink60.xml"/><Relationship Id="rId28" Type="http://schemas.openxmlformats.org/officeDocument/2006/relationships/image" Target="../media/image51.png"/><Relationship Id="rId36" Type="http://schemas.openxmlformats.org/officeDocument/2006/relationships/image" Target="../media/image55.png"/><Relationship Id="rId49" Type="http://schemas.openxmlformats.org/officeDocument/2006/relationships/customXml" Target="../ink/ink74.xml"/><Relationship Id="rId57" Type="http://schemas.openxmlformats.org/officeDocument/2006/relationships/customXml" Target="../ink/ink82.xml"/><Relationship Id="rId10" Type="http://schemas.openxmlformats.org/officeDocument/2006/relationships/image" Target="../media/image42.png"/><Relationship Id="rId31" Type="http://schemas.openxmlformats.org/officeDocument/2006/relationships/customXml" Target="../ink/ink64.xml"/><Relationship Id="rId44" Type="http://schemas.openxmlformats.org/officeDocument/2006/relationships/image" Target="../media/image59.png"/><Relationship Id="rId52" Type="http://schemas.openxmlformats.org/officeDocument/2006/relationships/customXml" Target="../ink/ink7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customXml" Target="../ink/ink8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8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customXml" Target="../ink/ink8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1.png"/><Relationship Id="rId5" Type="http://schemas.openxmlformats.org/officeDocument/2006/relationships/customXml" Target="../ink/ink85.xml"/><Relationship Id="rId4" Type="http://schemas.openxmlformats.org/officeDocument/2006/relationships/image" Target="../media/image38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customXml" Target="../ink/ink8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2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customXml" Target="../ink/ink87.xml"/><Relationship Id="rId1" Type="http://schemas.openxmlformats.org/officeDocument/2006/relationships/slideLayout" Target="../slideLayouts/slideLayout1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customXml" Target="../ink/ink8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3.png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www.google.com/url?sa=i&amp;rct=j&amp;q=&amp;esrc=s&amp;source=images&amp;cd=&amp;ved=2ahUKEwj2hoSjnJLcAhXFCOwKHZzQByQQjRx6BAgBEAU&amp;url=https://github.com/tgsmith61591/clust4j&amp;psig=AOvVaw07kKW0f1S2zgMlJNjq-_Bl&amp;ust=1531232644892254" TargetMode="External"/><Relationship Id="rId1" Type="http://schemas.openxmlformats.org/officeDocument/2006/relationships/slideLayout" Target="../slideLayouts/slideLayout12.xml"/><Relationship Id="rId4" Type="http://schemas.microsoft.com/office/2007/relationships/hdphoto" Target="../media/hdphoto1.wd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www.google.com/url?sa=i&amp;rct=j&amp;q=&amp;esrc=s&amp;source=images&amp;cd=&amp;ved=2ahUKEwj2hoSjnJLcAhXFCOwKHZzQByQQjRx6BAgBEAU&amp;url=https://github.com/tgsmith61591/clust4j&amp;psig=AOvVaw07kKW0f1S2zgMlJNjq-_Bl&amp;ust=1531232644892254" TargetMode="External"/><Relationship Id="rId1" Type="http://schemas.openxmlformats.org/officeDocument/2006/relationships/slideLayout" Target="../slideLayouts/slideLayout12.xml"/><Relationship Id="rId4" Type="http://schemas.microsoft.com/office/2007/relationships/hdphoto" Target="../media/hdphoto1.wd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www.google.com/url?sa=i&amp;rct=j&amp;q=&amp;esrc=s&amp;source=images&amp;cd=&amp;ved=2ahUKEwj2hoSjnJLcAhXFCOwKHZzQByQQjRx6BAgBEAU&amp;url=https://github.com/tgsmith61591/clust4j&amp;psig=AOvVaw07kKW0f1S2zgMlJNjq-_Bl&amp;ust=1531232644892254" TargetMode="External"/><Relationship Id="rId1" Type="http://schemas.openxmlformats.org/officeDocument/2006/relationships/slideLayout" Target="../slideLayouts/slideLayout12.xml"/><Relationship Id="rId4" Type="http://schemas.microsoft.com/office/2007/relationships/hdphoto" Target="../media/hdphoto1.wdp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www.google.com/url?sa=i&amp;rct=j&amp;q=&amp;esrc=s&amp;source=images&amp;cd=&amp;ved=2ahUKEwj2hoSjnJLcAhXFCOwKHZzQByQQjRx6BAgBEAU&amp;url=https://github.com/tgsmith61591/clust4j&amp;psig=AOvVaw07kKW0f1S2zgMlJNjq-_Bl&amp;ust=1531232644892254" TargetMode="External"/><Relationship Id="rId1" Type="http://schemas.openxmlformats.org/officeDocument/2006/relationships/slideLayout" Target="../slideLayouts/slideLayout12.xml"/><Relationship Id="rId4" Type="http://schemas.microsoft.com/office/2007/relationships/hdphoto" Target="../media/hdphoto1.wdp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www.google.com/url?sa=i&amp;rct=j&amp;q=&amp;esrc=s&amp;source=images&amp;cd=&amp;ved=2ahUKEwj2hoSjnJLcAhXFCOwKHZzQByQQjRx6BAgBEAU&amp;url=https://github.com/tgsmith61591/clust4j&amp;psig=AOvVaw07kKW0f1S2zgMlJNjq-_Bl&amp;ust=1531232644892254" TargetMode="External"/><Relationship Id="rId1" Type="http://schemas.openxmlformats.org/officeDocument/2006/relationships/slideLayout" Target="../slideLayouts/slideLayout12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3.jpeg"/><Relationship Id="rId7" Type="http://schemas.openxmlformats.org/officeDocument/2006/relationships/image" Target="../media/image5.jpeg"/><Relationship Id="rId2" Type="http://schemas.openxmlformats.org/officeDocument/2006/relationships/hyperlink" Target="http://www.google.com/url?sa=i&amp;rct=j&amp;q=&amp;esrc=s&amp;source=images&amp;cd=&amp;cad=rja&amp;uact=8&amp;ved=2ahUKEwipusn-4ZHcAhWCy6QKHbVpBQgQjRx6BAgBEAU&amp;url=http://ripr.org/post/more-traffic-light-cameras-could-be-coming-providence&amp;psig=AOvVaw0UvSy1n-LTh4ZfoQ21MTS4&amp;ust=1531216954175703" TargetMode="Externa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://www.google.com/url?sa=i&amp;rct=j&amp;q=&amp;esrc=s&amp;source=images&amp;cd=&amp;cad=rja&amp;uact=8&amp;ved=2ahUKEwjT6s6f4pHcAhWRCewKHZUgAVMQjRx6BAgBEAU&amp;url=http://www.myrecordjournal.com/News/State/DOT-to-install-traffic-cams-on-Meriden-highways.html&amp;psig=AOvVaw2oD2TkcnrVfYzSoU7nEYi5&amp;ust=1531217071570286" TargetMode="External"/><Relationship Id="rId5" Type="http://schemas.openxmlformats.org/officeDocument/2006/relationships/image" Target="../media/image4.png"/><Relationship Id="rId10" Type="http://schemas.openxmlformats.org/officeDocument/2006/relationships/image" Target="../media/image8.jpeg"/><Relationship Id="rId4" Type="http://schemas.openxmlformats.org/officeDocument/2006/relationships/hyperlink" Target="http://www.google.com/url?sa=i&amp;rct=j&amp;q=&amp;esrc=s&amp;source=images&amp;cd=&amp;cad=rja&amp;uact=8&amp;ved=2ahUKEwiYwYyK4pHcAhUI2qQKHbEIDEEQjRx6BAgBEAU&amp;url=http://www.trafficvision.com/&amp;psig=AOvVaw0UvSy1n-LTh4ZfoQ21MTS4&amp;ust=1531216954175703" TargetMode="External"/><Relationship Id="rId9" Type="http://schemas.openxmlformats.org/officeDocument/2006/relationships/image" Target="../media/image7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www.google.com/url?sa=i&amp;rct=j&amp;q=&amp;esrc=s&amp;source=images&amp;cd=&amp;ved=2ahUKEwj2hoSjnJLcAhXFCOwKHZzQByQQjRx6BAgBEAU&amp;url=https://github.com/tgsmith61591/clust4j&amp;psig=AOvVaw07kKW0f1S2zgMlJNjq-_Bl&amp;ust=1531232644892254" TargetMode="External"/><Relationship Id="rId1" Type="http://schemas.openxmlformats.org/officeDocument/2006/relationships/slideLayout" Target="../slideLayouts/slideLayout12.xml"/><Relationship Id="rId4" Type="http://schemas.microsoft.com/office/2007/relationships/hdphoto" Target="../media/hdphoto1.wdp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www.google.com/url?sa=i&amp;rct=j&amp;q=&amp;esrc=s&amp;source=images&amp;cd=&amp;ved=2ahUKEwj2hoSjnJLcAhXFCOwKHZzQByQQjRx6BAgBEAU&amp;url=https://github.com/tgsmith61591/clust4j&amp;psig=AOvVaw07kKW0f1S2zgMlJNjq-_Bl&amp;ust=1531232644892254" TargetMode="External"/><Relationship Id="rId1" Type="http://schemas.openxmlformats.org/officeDocument/2006/relationships/slideLayout" Target="../slideLayouts/slideLayout12.xml"/><Relationship Id="rId4" Type="http://schemas.microsoft.com/office/2007/relationships/hdphoto" Target="../media/hdphoto1.wdp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3.jpeg"/><Relationship Id="rId7" Type="http://schemas.openxmlformats.org/officeDocument/2006/relationships/image" Target="../media/image5.jpeg"/><Relationship Id="rId2" Type="http://schemas.openxmlformats.org/officeDocument/2006/relationships/hyperlink" Target="http://www.google.com/url?sa=i&amp;rct=j&amp;q=&amp;esrc=s&amp;source=images&amp;cd=&amp;cad=rja&amp;uact=8&amp;ved=2ahUKEwipusn-4ZHcAhWCy6QKHbVpBQgQjRx6BAgBEAU&amp;url=http://ripr.org/post/more-traffic-light-cameras-could-be-coming-providence&amp;psig=AOvVaw0UvSy1n-LTh4ZfoQ21MTS4&amp;ust=1531216954175703" TargetMode="Externa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://www.google.com/url?sa=i&amp;rct=j&amp;q=&amp;esrc=s&amp;source=images&amp;cd=&amp;cad=rja&amp;uact=8&amp;ved=2ahUKEwjT6s6f4pHcAhWRCewKHZUgAVMQjRx6BAgBEAU&amp;url=http://www.myrecordjournal.com/News/State/DOT-to-install-traffic-cams-on-Meriden-highways.html&amp;psig=AOvVaw2oD2TkcnrVfYzSoU7nEYi5&amp;ust=1531217071570286" TargetMode="External"/><Relationship Id="rId5" Type="http://schemas.openxmlformats.org/officeDocument/2006/relationships/image" Target="../media/image4.png"/><Relationship Id="rId10" Type="http://schemas.openxmlformats.org/officeDocument/2006/relationships/image" Target="../media/image8.jpeg"/><Relationship Id="rId4" Type="http://schemas.openxmlformats.org/officeDocument/2006/relationships/hyperlink" Target="http://www.google.com/url?sa=i&amp;rct=j&amp;q=&amp;esrc=s&amp;source=images&amp;cd=&amp;cad=rja&amp;uact=8&amp;ved=2ahUKEwiYwYyK4pHcAhUI2qQKHbEIDEEQjRx6BAgBEAU&amp;url=http://www.trafficvision.com/&amp;psig=AOvVaw0UvSy1n-LTh4ZfoQ21MTS4&amp;ust=1531216954175703" TargetMode="External"/><Relationship Id="rId9" Type="http://schemas.openxmlformats.org/officeDocument/2006/relationships/image" Target="../media/image7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0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1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10" Type="http://schemas.openxmlformats.org/officeDocument/2006/relationships/image" Target="../media/image26.png"/><Relationship Id="rId4" Type="http://schemas.openxmlformats.org/officeDocument/2006/relationships/image" Target="../media/image21.png"/><Relationship Id="rId9" Type="http://schemas.openxmlformats.org/officeDocument/2006/relationships/image" Target="../media/image25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2.png"/><Relationship Id="rId11" Type="http://schemas.openxmlformats.org/officeDocument/2006/relationships/image" Target="../media/image26.png"/><Relationship Id="rId5" Type="http://schemas.openxmlformats.org/officeDocument/2006/relationships/image" Target="../media/image21.png"/><Relationship Id="rId10" Type="http://schemas.openxmlformats.org/officeDocument/2006/relationships/image" Target="../media/image25.png"/><Relationship Id="rId4" Type="http://schemas.openxmlformats.org/officeDocument/2006/relationships/image" Target="../media/image11.png"/><Relationship Id="rId9" Type="http://schemas.openxmlformats.org/officeDocument/2006/relationships/image" Target="../media/image2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70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2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8990013" y="6975475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March 10, 2022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0455275" y="6975475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1</a:t>
            </a:fld>
            <a:endParaRPr lang="en-GB" dirty="0"/>
          </a:p>
        </p:txBody>
      </p:sp>
      <p:sp>
        <p:nvSpPr>
          <p:cNvPr id="5" name="Title 20"/>
          <p:cNvSpPr txBox="1">
            <a:spLocks/>
          </p:cNvSpPr>
          <p:nvPr/>
        </p:nvSpPr>
        <p:spPr>
          <a:xfrm>
            <a:off x="0" y="2340471"/>
            <a:ext cx="10693400" cy="2160240"/>
          </a:xfrm>
          <a:prstGeom prst="rect">
            <a:avLst/>
          </a:prstGeom>
        </p:spPr>
        <p:txBody>
          <a:bodyPr/>
          <a:lstStyle>
            <a:lvl1pPr marL="0" algn="l" defTabSz="995690" rtl="0" eaLnBrk="1" latinLnBrk="0" hangingPunct="1">
              <a:spcBef>
                <a:spcPct val="0"/>
              </a:spcBef>
              <a:buNone/>
              <a:defRPr lang="en-GB" sz="4000" b="1" kern="1200" cap="all" dirty="0">
                <a:solidFill>
                  <a:srgbClr val="00915A"/>
                </a:solidFill>
                <a:latin typeface="BNPP Sans Condensed" pitchFamily="50" charset="0"/>
                <a:ea typeface="+mj-ea"/>
                <a:cs typeface="+mj-cs"/>
              </a:defRPr>
            </a:lvl1pPr>
          </a:lstStyle>
          <a:p>
            <a:pPr algn="ctr"/>
            <a:r>
              <a:rPr lang="en-GB" sz="7200" dirty="0">
                <a:solidFill>
                  <a:schemeClr val="tx1"/>
                </a:solidFill>
                <a:latin typeface="Calibri Light" panose="020F0302020204030204" pitchFamily="34" charset="0"/>
              </a:rPr>
              <a:t>Machine Learning</a:t>
            </a:r>
          </a:p>
          <a:p>
            <a:pPr algn="ctr"/>
            <a:endParaRPr lang="en-GB" sz="7200" dirty="0">
              <a:solidFill>
                <a:schemeClr val="tx1"/>
              </a:solidFill>
              <a:latin typeface="Calibri Light" panose="020F0302020204030204" pitchFamily="34" charset="0"/>
            </a:endParaRPr>
          </a:p>
          <a:p>
            <a:pPr algn="ctr"/>
            <a:r>
              <a:rPr lang="en-GB" dirty="0">
                <a:solidFill>
                  <a:schemeClr val="tx1"/>
                </a:solidFill>
                <a:latin typeface="Calibri Light" panose="020F0302020204030204" pitchFamily="34" charset="0"/>
              </a:rPr>
              <a:t>ML Workflow – Steps and procedures</a:t>
            </a:r>
            <a:endParaRPr lang="pt-PT" dirty="0">
              <a:solidFill>
                <a:schemeClr val="tx1"/>
              </a:solidFill>
              <a:latin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18701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383A87B4-07BF-004A-8C3D-D0BDFF189C18}"/>
              </a:ext>
            </a:extLst>
          </p:cNvPr>
          <p:cNvSpPr/>
          <p:nvPr/>
        </p:nvSpPr>
        <p:spPr>
          <a:xfrm>
            <a:off x="4050556" y="2556503"/>
            <a:ext cx="2016224" cy="2016216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8990013" y="6975475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March 10, 2022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0455275" y="6975475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10</a:t>
            </a:fld>
            <a:endParaRPr lang="en-GB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F3604FEC-8D7B-4544-BAE4-8446797065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2604" y="3213847"/>
            <a:ext cx="1133568" cy="1133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22745144-CAF1-8B4E-BF01-5B29AB2D52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03771"/>
              </p:ext>
            </p:extLst>
          </p:nvPr>
        </p:nvGraphicFramePr>
        <p:xfrm>
          <a:off x="810196" y="972319"/>
          <a:ext cx="624840" cy="1404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75600"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5600"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5600"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5600"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5600"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5600"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5600"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5600"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cxnSp>
        <p:nvCxnSpPr>
          <p:cNvPr id="8" name="Elbow Connector 7">
            <a:extLst>
              <a:ext uri="{FF2B5EF4-FFF2-40B4-BE49-F238E27FC236}">
                <a16:creationId xmlns:a16="http://schemas.microsoft.com/office/drawing/2014/main" id="{A1C617FF-8A9C-D040-B1C3-3A1EEE5C4D3E}"/>
              </a:ext>
            </a:extLst>
          </p:cNvPr>
          <p:cNvCxnSpPr>
            <a:cxnSpLocks/>
            <a:stCxn id="7" idx="2"/>
          </p:cNvCxnSpPr>
          <p:nvPr/>
        </p:nvCxnSpPr>
        <p:spPr>
          <a:xfrm rot="16200000" flipH="1">
            <a:off x="1812822" y="1686913"/>
            <a:ext cx="1403512" cy="2783924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EF65495-FCC1-A345-8597-8AFB3AC439B2}"/>
              </a:ext>
            </a:extLst>
          </p:cNvPr>
          <p:cNvCxnSpPr>
            <a:cxnSpLocks/>
          </p:cNvCxnSpPr>
          <p:nvPr/>
        </p:nvCxnSpPr>
        <p:spPr>
          <a:xfrm>
            <a:off x="6210796" y="3780631"/>
            <a:ext cx="2779217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B002C04-4A70-E74E-9BDF-1DC051DFA3CE}"/>
              </a:ext>
            </a:extLst>
          </p:cNvPr>
          <p:cNvSpPr txBox="1"/>
          <p:nvPr/>
        </p:nvSpPr>
        <p:spPr>
          <a:xfrm>
            <a:off x="9123973" y="3611354"/>
            <a:ext cx="8936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 err="1"/>
              <a:t>Label</a:t>
            </a:r>
            <a:endParaRPr lang="pt-PT" sz="16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C9A7325-6B54-AB49-9B3E-A28104C86FEF}"/>
              </a:ext>
            </a:extLst>
          </p:cNvPr>
          <p:cNvSpPr txBox="1"/>
          <p:nvPr/>
        </p:nvSpPr>
        <p:spPr>
          <a:xfrm>
            <a:off x="4602576" y="2740320"/>
            <a:ext cx="8936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 err="1"/>
              <a:t>Model</a:t>
            </a:r>
            <a:endParaRPr lang="pt-PT" sz="1600" dirty="0"/>
          </a:p>
        </p:txBody>
      </p:sp>
    </p:spTree>
    <p:extLst>
      <p:ext uri="{BB962C8B-B14F-4D97-AF65-F5344CB8AC3E}">
        <p14:creationId xmlns:p14="http://schemas.microsoft.com/office/powerpoint/2010/main" val="196459590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8990013" y="6975475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March 10, 2022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0455275" y="6975475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100</a:t>
            </a:fld>
            <a:endParaRPr lang="en-GB" dirty="0"/>
          </a:p>
        </p:txBody>
      </p:sp>
      <p:sp>
        <p:nvSpPr>
          <p:cNvPr id="5" name="Title 20"/>
          <p:cNvSpPr txBox="1">
            <a:spLocks/>
          </p:cNvSpPr>
          <p:nvPr/>
        </p:nvSpPr>
        <p:spPr>
          <a:xfrm>
            <a:off x="8115" y="1629307"/>
            <a:ext cx="10693400" cy="4239556"/>
          </a:xfrm>
          <a:prstGeom prst="rect">
            <a:avLst/>
          </a:prstGeom>
        </p:spPr>
        <p:txBody>
          <a:bodyPr/>
          <a:lstStyle>
            <a:lvl1pPr marL="0" algn="l" defTabSz="995690" rtl="0" eaLnBrk="1" latinLnBrk="0" hangingPunct="1">
              <a:spcBef>
                <a:spcPct val="0"/>
              </a:spcBef>
              <a:buNone/>
              <a:defRPr lang="en-GB" sz="4000" b="1" kern="1200" cap="all" dirty="0">
                <a:solidFill>
                  <a:srgbClr val="00915A"/>
                </a:solidFill>
                <a:latin typeface="BNPP Sans Condensed" pitchFamily="50" charset="0"/>
                <a:ea typeface="+mj-ea"/>
                <a:cs typeface="+mj-cs"/>
              </a:defRPr>
            </a:lvl1pPr>
          </a:lstStyle>
          <a:p>
            <a:pPr algn="ctr"/>
            <a:r>
              <a:rPr lang="en-GB" sz="7200" u="sng" dirty="0">
                <a:solidFill>
                  <a:schemeClr val="tx1"/>
                </a:solidFill>
                <a:latin typeface="Calibri Light" panose="020F0302020204030204" pitchFamily="34" charset="0"/>
              </a:rPr>
              <a:t>Machine learning workflow</a:t>
            </a:r>
          </a:p>
          <a:p>
            <a:pPr algn="ctr"/>
            <a:endParaRPr lang="en-GB" sz="7200" u="sng" dirty="0">
              <a:solidFill>
                <a:schemeClr val="tx1"/>
              </a:solidFill>
              <a:latin typeface="Calibri Light" panose="020F0302020204030204" pitchFamily="34" charset="0"/>
            </a:endParaRPr>
          </a:p>
          <a:p>
            <a:pPr algn="ctr"/>
            <a:r>
              <a:rPr lang="en-GB" sz="4800" dirty="0">
                <a:solidFill>
                  <a:schemeClr val="tx1"/>
                </a:solidFill>
                <a:latin typeface="Calibri Light" panose="020F0302020204030204" pitchFamily="34" charset="0"/>
              </a:rPr>
              <a:t>Points of attention</a:t>
            </a:r>
          </a:p>
        </p:txBody>
      </p:sp>
    </p:spTree>
    <p:extLst>
      <p:ext uri="{BB962C8B-B14F-4D97-AF65-F5344CB8AC3E}">
        <p14:creationId xmlns:p14="http://schemas.microsoft.com/office/powerpoint/2010/main" val="138036227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8990013" y="6975475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March 10, 2022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0455275" y="6975475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101</a:t>
            </a:fld>
            <a:endParaRPr lang="en-GB" dirty="0"/>
          </a:p>
        </p:txBody>
      </p:sp>
      <p:sp>
        <p:nvSpPr>
          <p:cNvPr id="5" name="Title 20"/>
          <p:cNvSpPr txBox="1">
            <a:spLocks/>
          </p:cNvSpPr>
          <p:nvPr/>
        </p:nvSpPr>
        <p:spPr>
          <a:xfrm>
            <a:off x="0" y="2484487"/>
            <a:ext cx="10693400" cy="2160240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pPr algn="ctr"/>
            <a:r>
              <a:rPr lang="en-GB" sz="6600" dirty="0">
                <a:latin typeface="Calibri Light" panose="020F0302020204030204" pitchFamily="34" charset="0"/>
              </a:rPr>
              <a:t>Overfitting</a:t>
            </a:r>
            <a:endParaRPr lang="en-GB" sz="4800" dirty="0">
              <a:latin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867687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0455275" y="6975475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102</a:t>
            </a:fld>
            <a:endParaRPr lang="en-GB" dirty="0"/>
          </a:p>
        </p:txBody>
      </p:sp>
      <p:sp>
        <p:nvSpPr>
          <p:cNvPr id="6" name="Title 20"/>
          <p:cNvSpPr txBox="1">
            <a:spLocks/>
          </p:cNvSpPr>
          <p:nvPr/>
        </p:nvSpPr>
        <p:spPr>
          <a:xfrm>
            <a:off x="314799" y="324247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pt-PT" dirty="0" err="1">
                <a:latin typeface="Calibri Light" panose="020F0302020204030204" pitchFamily="34" charset="0"/>
              </a:rPr>
              <a:t>Overfitting</a:t>
            </a:r>
            <a:endParaRPr lang="en-GB" dirty="0">
              <a:latin typeface="Calibri Light" panose="020F030202020403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E5ADF6B-BB84-C443-BF33-EDD4369BE166}"/>
              </a:ext>
            </a:extLst>
          </p:cNvPr>
          <p:cNvSpPr/>
          <p:nvPr/>
        </p:nvSpPr>
        <p:spPr>
          <a:xfrm>
            <a:off x="1309725" y="2772519"/>
            <a:ext cx="807395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GB" sz="2800" dirty="0">
                <a:solidFill>
                  <a:srgbClr val="202122"/>
                </a:solidFill>
                <a:latin typeface="+mj-lt"/>
              </a:rPr>
              <a:t>In statistics, </a:t>
            </a:r>
            <a:r>
              <a:rPr lang="en-GB" sz="2800" b="1" dirty="0">
                <a:solidFill>
                  <a:srgbClr val="202122"/>
                </a:solidFill>
                <a:latin typeface="+mj-lt"/>
              </a:rPr>
              <a:t>overfitting</a:t>
            </a:r>
            <a:r>
              <a:rPr lang="en-GB" sz="2800" dirty="0">
                <a:solidFill>
                  <a:srgbClr val="202122"/>
                </a:solidFill>
                <a:latin typeface="+mj-lt"/>
              </a:rPr>
              <a:t> is "the production of an analysis that corresponds too closely or exactly to a particular set of data, and may therefore fail to fit additional data or predict future observations reliably"</a:t>
            </a:r>
            <a:endParaRPr lang="en-PT" sz="2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1489542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0455275" y="6975475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103</a:t>
            </a:fld>
            <a:endParaRPr lang="en-GB" dirty="0"/>
          </a:p>
        </p:txBody>
      </p:sp>
      <p:sp>
        <p:nvSpPr>
          <p:cNvPr id="6" name="Title 20"/>
          <p:cNvSpPr txBox="1">
            <a:spLocks/>
          </p:cNvSpPr>
          <p:nvPr/>
        </p:nvSpPr>
        <p:spPr>
          <a:xfrm>
            <a:off x="314799" y="324247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pt-PT" dirty="0" err="1">
                <a:latin typeface="Calibri Light" panose="020F0302020204030204" pitchFamily="34" charset="0"/>
              </a:rPr>
              <a:t>Overfitting</a:t>
            </a:r>
            <a:endParaRPr lang="en-GB" dirty="0">
              <a:latin typeface="Calibri Light" panose="020F030202020403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E5ADF6B-BB84-C443-BF33-EDD4369BE166}"/>
              </a:ext>
            </a:extLst>
          </p:cNvPr>
          <p:cNvSpPr/>
          <p:nvPr/>
        </p:nvSpPr>
        <p:spPr>
          <a:xfrm>
            <a:off x="1309725" y="2772519"/>
            <a:ext cx="807395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GB" sz="2800" dirty="0">
                <a:solidFill>
                  <a:srgbClr val="202122"/>
                </a:solidFill>
                <a:latin typeface="+mj-lt"/>
              </a:rPr>
              <a:t>In statistics, </a:t>
            </a:r>
            <a:r>
              <a:rPr lang="en-GB" sz="2800" b="1" dirty="0">
                <a:solidFill>
                  <a:srgbClr val="202122"/>
                </a:solidFill>
                <a:latin typeface="+mj-lt"/>
              </a:rPr>
              <a:t>overfitting</a:t>
            </a:r>
            <a:r>
              <a:rPr lang="en-GB" sz="2800" dirty="0">
                <a:solidFill>
                  <a:srgbClr val="202122"/>
                </a:solidFill>
                <a:latin typeface="+mj-lt"/>
              </a:rPr>
              <a:t> is "the production of an analysis that corresponds too closely or exactly to a particular set of data, and may therefore fail to fit additional data or predict future observations reliably"</a:t>
            </a:r>
            <a:endParaRPr lang="en-PT" sz="2800" dirty="0">
              <a:latin typeface="+mj-lt"/>
            </a:endParaRPr>
          </a:p>
        </p:txBody>
      </p:sp>
      <p:sp>
        <p:nvSpPr>
          <p:cNvPr id="5" name="Title 20">
            <a:extLst>
              <a:ext uri="{FF2B5EF4-FFF2-40B4-BE49-F238E27FC236}">
                <a16:creationId xmlns:a16="http://schemas.microsoft.com/office/drawing/2014/main" id="{A2FEE5C7-F2B6-1A46-9B07-AB4103E0EF02}"/>
              </a:ext>
            </a:extLst>
          </p:cNvPr>
          <p:cNvSpPr txBox="1">
            <a:spLocks/>
          </p:cNvSpPr>
          <p:nvPr/>
        </p:nvSpPr>
        <p:spPr>
          <a:xfrm rot="20493251">
            <a:off x="3263588" y="2395078"/>
            <a:ext cx="4420421" cy="2570763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/>
          <a:lstStyle>
            <a:lvl1pPr marL="0" algn="l" defTabSz="995690" rtl="0" eaLnBrk="1" latinLnBrk="0" hangingPunct="1">
              <a:spcBef>
                <a:spcPct val="0"/>
              </a:spcBef>
              <a:buNone/>
              <a:defRPr lang="en-GB" sz="4000" b="1" kern="1200" cap="all" dirty="0">
                <a:solidFill>
                  <a:srgbClr val="00915A"/>
                </a:solidFill>
                <a:latin typeface="BNPP Sans Condensed" pitchFamily="50" charset="0"/>
                <a:ea typeface="+mj-ea"/>
                <a:cs typeface="+mj-cs"/>
              </a:defRPr>
            </a:lvl1pPr>
          </a:lstStyle>
          <a:p>
            <a:pPr algn="ctr"/>
            <a:endParaRPr lang="en-GB" sz="5400" u="sng" dirty="0">
              <a:solidFill>
                <a:schemeClr val="bg2"/>
              </a:solidFill>
              <a:latin typeface="Calibri Light" panose="020F0302020204030204" pitchFamily="34" charset="0"/>
            </a:endParaRPr>
          </a:p>
          <a:p>
            <a:pPr algn="ctr"/>
            <a:r>
              <a:rPr lang="en-GB" sz="5400" u="sng" dirty="0">
                <a:solidFill>
                  <a:schemeClr val="bg2"/>
                </a:solidFill>
                <a:latin typeface="Calibri Light" panose="020F0302020204030204" pitchFamily="34" charset="0"/>
              </a:rPr>
              <a:t>WHAT?</a:t>
            </a:r>
            <a:endParaRPr lang="pt-PT" sz="5400" u="sng" dirty="0">
              <a:solidFill>
                <a:schemeClr val="bg2"/>
              </a:solidFill>
              <a:latin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714874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0455275" y="6975475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104</a:t>
            </a:fld>
            <a:endParaRPr lang="en-GB" dirty="0"/>
          </a:p>
        </p:txBody>
      </p:sp>
      <p:sp>
        <p:nvSpPr>
          <p:cNvPr id="6" name="Title 20"/>
          <p:cNvSpPr txBox="1">
            <a:spLocks/>
          </p:cNvSpPr>
          <p:nvPr/>
        </p:nvSpPr>
        <p:spPr>
          <a:xfrm>
            <a:off x="314799" y="324247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pt-PT" dirty="0" err="1">
                <a:latin typeface="Calibri Light" panose="020F0302020204030204" pitchFamily="34" charset="0"/>
              </a:rPr>
              <a:t>Overfitting</a:t>
            </a:r>
            <a:endParaRPr lang="en-GB" dirty="0">
              <a:latin typeface="Calibri Light" panose="020F030202020403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E5ADF6B-BB84-C443-BF33-EDD4369BE166}"/>
              </a:ext>
            </a:extLst>
          </p:cNvPr>
          <p:cNvSpPr/>
          <p:nvPr/>
        </p:nvSpPr>
        <p:spPr>
          <a:xfrm>
            <a:off x="337865" y="1116335"/>
            <a:ext cx="807395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GB" sz="2800" dirty="0">
                <a:solidFill>
                  <a:srgbClr val="202122"/>
                </a:solidFill>
                <a:latin typeface="+mj-lt"/>
              </a:rPr>
              <a:t>Let’s imagine that you need to build a place for a person to sleep…</a:t>
            </a:r>
            <a:endParaRPr lang="en-PT" sz="2800" dirty="0">
              <a:latin typeface="+mj-lt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2885492-7639-F24C-BCDF-57850BA33681}"/>
              </a:ext>
            </a:extLst>
          </p:cNvPr>
          <p:cNvSpPr/>
          <p:nvPr/>
        </p:nvSpPr>
        <p:spPr>
          <a:xfrm>
            <a:off x="2075111" y="2467654"/>
            <a:ext cx="6336704" cy="3960440"/>
          </a:xfrm>
          <a:prstGeom prst="rect">
            <a:avLst/>
          </a:prstGeom>
          <a:solidFill>
            <a:schemeClr val="accent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4A6454-9B81-A44D-B9CE-0C42E8B3785E}"/>
              </a:ext>
            </a:extLst>
          </p:cNvPr>
          <p:cNvSpPr/>
          <p:nvPr/>
        </p:nvSpPr>
        <p:spPr>
          <a:xfrm rot="16200000">
            <a:off x="1431846" y="4887173"/>
            <a:ext cx="100811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GB" sz="2800" dirty="0">
                <a:solidFill>
                  <a:srgbClr val="202122"/>
                </a:solidFill>
                <a:latin typeface="+mj-lt"/>
              </a:rPr>
              <a:t>Door</a:t>
            </a:r>
            <a:endParaRPr lang="en-PT" sz="2800" dirty="0">
              <a:latin typeface="+mj-l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75BF39-22C7-874E-9B42-BFF7EC9059AE}"/>
              </a:ext>
            </a:extLst>
          </p:cNvPr>
          <p:cNvSpPr/>
          <p:nvPr/>
        </p:nvSpPr>
        <p:spPr>
          <a:xfrm>
            <a:off x="2754412" y="2700511"/>
            <a:ext cx="1008112" cy="5232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GB" sz="2800" dirty="0">
                <a:solidFill>
                  <a:srgbClr val="202122"/>
                </a:solidFill>
                <a:latin typeface="+mj-lt"/>
              </a:rPr>
              <a:t>TV</a:t>
            </a:r>
            <a:endParaRPr lang="en-PT" sz="2800" dirty="0">
              <a:latin typeface="+mj-l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B2F5E18-DA6C-6245-98F4-2CDBADE02082}"/>
              </a:ext>
            </a:extLst>
          </p:cNvPr>
          <p:cNvSpPr/>
          <p:nvPr/>
        </p:nvSpPr>
        <p:spPr>
          <a:xfrm>
            <a:off x="5634732" y="3045728"/>
            <a:ext cx="1687413" cy="64807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3A7CCD9-F5F2-474B-8CB7-571976BEF236}"/>
              </a:ext>
            </a:extLst>
          </p:cNvPr>
          <p:cNvSpPr/>
          <p:nvPr/>
        </p:nvSpPr>
        <p:spPr>
          <a:xfrm>
            <a:off x="5756025" y="3780631"/>
            <a:ext cx="288032" cy="2880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FF87BF2-84FF-3F47-88AC-3F7D4D0FE034}"/>
              </a:ext>
            </a:extLst>
          </p:cNvPr>
          <p:cNvSpPr/>
          <p:nvPr/>
        </p:nvSpPr>
        <p:spPr>
          <a:xfrm>
            <a:off x="6167683" y="3787529"/>
            <a:ext cx="288032" cy="2880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AC81581-A5BB-4C42-8F02-3E9AE31AC235}"/>
              </a:ext>
            </a:extLst>
          </p:cNvPr>
          <p:cNvSpPr/>
          <p:nvPr/>
        </p:nvSpPr>
        <p:spPr>
          <a:xfrm>
            <a:off x="6516884" y="3774846"/>
            <a:ext cx="288032" cy="2880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78D33C0-52D5-8747-8034-DE19D8A3F610}"/>
              </a:ext>
            </a:extLst>
          </p:cNvPr>
          <p:cNvSpPr/>
          <p:nvPr/>
        </p:nvSpPr>
        <p:spPr>
          <a:xfrm>
            <a:off x="6928542" y="3781744"/>
            <a:ext cx="288032" cy="2880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46B7666-D12E-D441-A42A-918F6650F679}"/>
              </a:ext>
            </a:extLst>
          </p:cNvPr>
          <p:cNvSpPr/>
          <p:nvPr/>
        </p:nvSpPr>
        <p:spPr>
          <a:xfrm>
            <a:off x="5756025" y="2712216"/>
            <a:ext cx="288032" cy="2880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377C24E-AC26-554C-A182-D33C4F4C6409}"/>
              </a:ext>
            </a:extLst>
          </p:cNvPr>
          <p:cNvSpPr/>
          <p:nvPr/>
        </p:nvSpPr>
        <p:spPr>
          <a:xfrm>
            <a:off x="6167683" y="2719114"/>
            <a:ext cx="288032" cy="2880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A8CE403-94C8-8B44-9C3B-F03C7C98C636}"/>
              </a:ext>
            </a:extLst>
          </p:cNvPr>
          <p:cNvSpPr/>
          <p:nvPr/>
        </p:nvSpPr>
        <p:spPr>
          <a:xfrm>
            <a:off x="6516884" y="2706431"/>
            <a:ext cx="288032" cy="2880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8BC42249-F18D-2241-8E46-16ADACFC8DA4}"/>
              </a:ext>
            </a:extLst>
          </p:cNvPr>
          <p:cNvSpPr/>
          <p:nvPr/>
        </p:nvSpPr>
        <p:spPr>
          <a:xfrm>
            <a:off x="6928542" y="2713329"/>
            <a:ext cx="288032" cy="2880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7425EE6-A8B0-6540-BA23-EB43FE1824B8}"/>
              </a:ext>
            </a:extLst>
          </p:cNvPr>
          <p:cNvSpPr/>
          <p:nvPr/>
        </p:nvSpPr>
        <p:spPr>
          <a:xfrm>
            <a:off x="4482604" y="4466987"/>
            <a:ext cx="3790002" cy="1833923"/>
          </a:xfrm>
          <a:prstGeom prst="rect">
            <a:avLst/>
          </a:prstGeom>
          <a:solidFill>
            <a:schemeClr val="accent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CB6181E7-771F-AE44-883A-0864B1FDECA6}"/>
                  </a:ext>
                </a:extLst>
              </p14:cNvPr>
              <p14:cNvContentPartPr/>
              <p14:nvPr/>
            </p14:nvContentPartPr>
            <p14:xfrm>
              <a:off x="4842145" y="4732299"/>
              <a:ext cx="789840" cy="99072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CB6181E7-771F-AE44-883A-0864B1FDECA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33145" y="4723659"/>
                <a:ext cx="807480" cy="1008360"/>
              </a:xfrm>
              <a:prstGeom prst="rect">
                <a:avLst/>
              </a:prstGeom>
            </p:spPr>
          </p:pic>
        </mc:Fallback>
      </mc:AlternateContent>
      <p:grpSp>
        <p:nvGrpSpPr>
          <p:cNvPr id="35" name="Group 34">
            <a:extLst>
              <a:ext uri="{FF2B5EF4-FFF2-40B4-BE49-F238E27FC236}">
                <a16:creationId xmlns:a16="http://schemas.microsoft.com/office/drawing/2014/main" id="{0798D3F8-5B73-7340-BB42-230A5D0E800D}"/>
              </a:ext>
            </a:extLst>
          </p:cNvPr>
          <p:cNvGrpSpPr/>
          <p:nvPr/>
        </p:nvGrpSpPr>
        <p:grpSpPr>
          <a:xfrm>
            <a:off x="4922065" y="4726539"/>
            <a:ext cx="651600" cy="973800"/>
            <a:chOff x="4922065" y="4726539"/>
            <a:chExt cx="651600" cy="973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4393E0D3-A2A5-044A-9EB9-D77486A197D0}"/>
                    </a:ext>
                  </a:extLst>
                </p14:cNvPr>
                <p14:cNvContentPartPr/>
                <p14:nvPr/>
              </p14:nvContentPartPr>
              <p14:xfrm>
                <a:off x="5177305" y="4726539"/>
                <a:ext cx="189720" cy="1699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4393E0D3-A2A5-044A-9EB9-D77486A197D0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168305" y="4717539"/>
                  <a:ext cx="20736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F67DF572-3801-A74C-A417-361589F20D75}"/>
                    </a:ext>
                  </a:extLst>
                </p14:cNvPr>
                <p14:cNvContentPartPr/>
                <p14:nvPr/>
              </p14:nvContentPartPr>
              <p14:xfrm>
                <a:off x="5143825" y="4730499"/>
                <a:ext cx="32400" cy="4248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F67DF572-3801-A74C-A417-361589F20D75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135185" y="4721859"/>
                  <a:ext cx="5004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C9A0CD6A-1964-2145-BE7F-1CD7AD0382DD}"/>
                    </a:ext>
                  </a:extLst>
                </p14:cNvPr>
                <p14:cNvContentPartPr/>
                <p14:nvPr/>
              </p14:nvContentPartPr>
              <p14:xfrm>
                <a:off x="4922785" y="4805379"/>
                <a:ext cx="650880" cy="8949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C9A0CD6A-1964-2145-BE7F-1CD7AD0382DD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859785" y="4742379"/>
                  <a:ext cx="776520" cy="10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8344F48C-10F6-6349-B884-ABB3081EB729}"/>
                    </a:ext>
                  </a:extLst>
                </p14:cNvPr>
                <p14:cNvContentPartPr/>
                <p14:nvPr/>
              </p14:nvContentPartPr>
              <p14:xfrm>
                <a:off x="4922065" y="5282019"/>
                <a:ext cx="360" cy="3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8344F48C-10F6-6349-B884-ABB3081EB729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859425" y="5219379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9756AF9A-C2E5-D844-B8C0-6CBB90783689}"/>
              </a:ext>
            </a:extLst>
          </p:cNvPr>
          <p:cNvSpPr/>
          <p:nvPr/>
        </p:nvSpPr>
        <p:spPr>
          <a:xfrm>
            <a:off x="7143013" y="4496401"/>
            <a:ext cx="112959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sz="1600" dirty="0">
                <a:solidFill>
                  <a:srgbClr val="202122"/>
                </a:solidFill>
                <a:latin typeface="+mj-lt"/>
              </a:rPr>
              <a:t>Floor</a:t>
            </a:r>
            <a:endParaRPr lang="en-PT" sz="1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7650916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B7F616E-7098-E047-A653-BBBDC471A496}"/>
              </a:ext>
            </a:extLst>
          </p:cNvPr>
          <p:cNvSpPr/>
          <p:nvPr/>
        </p:nvSpPr>
        <p:spPr>
          <a:xfrm>
            <a:off x="882204" y="3276575"/>
            <a:ext cx="2952328" cy="2304256"/>
          </a:xfrm>
          <a:prstGeom prst="rect">
            <a:avLst/>
          </a:prstGeom>
          <a:solidFill>
            <a:schemeClr val="bg1">
              <a:lumMod val="85000"/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0455275" y="6975475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105</a:t>
            </a:fld>
            <a:endParaRPr lang="en-GB" dirty="0"/>
          </a:p>
        </p:txBody>
      </p:sp>
      <p:sp>
        <p:nvSpPr>
          <p:cNvPr id="6" name="Title 20"/>
          <p:cNvSpPr txBox="1">
            <a:spLocks/>
          </p:cNvSpPr>
          <p:nvPr/>
        </p:nvSpPr>
        <p:spPr>
          <a:xfrm>
            <a:off x="314799" y="324247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pt-PT" dirty="0" err="1">
                <a:latin typeface="Calibri Light" panose="020F0302020204030204" pitchFamily="34" charset="0"/>
              </a:rPr>
              <a:t>Overfitting</a:t>
            </a:r>
            <a:endParaRPr lang="en-GB" dirty="0">
              <a:latin typeface="Calibri Light" panose="020F030202020403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E5ADF6B-BB84-C443-BF33-EDD4369BE166}"/>
              </a:ext>
            </a:extLst>
          </p:cNvPr>
          <p:cNvSpPr/>
          <p:nvPr/>
        </p:nvSpPr>
        <p:spPr>
          <a:xfrm>
            <a:off x="337864" y="1116335"/>
            <a:ext cx="954533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GB" sz="2800" dirty="0">
                <a:solidFill>
                  <a:srgbClr val="202122"/>
                </a:solidFill>
                <a:latin typeface="+mj-lt"/>
              </a:rPr>
              <a:t>Please use Machine Learning to come up with the best furniture shape for a human to sleep BASED ON THE DATA THAT YOU HAVE</a:t>
            </a:r>
            <a:endParaRPr lang="en-PT" sz="2800" dirty="0">
              <a:latin typeface="+mj-lt"/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798D3F8-5B73-7340-BB42-230A5D0E800D}"/>
              </a:ext>
            </a:extLst>
          </p:cNvPr>
          <p:cNvGrpSpPr/>
          <p:nvPr/>
        </p:nvGrpSpPr>
        <p:grpSpPr>
          <a:xfrm>
            <a:off x="1242244" y="3711071"/>
            <a:ext cx="651600" cy="973800"/>
            <a:chOff x="4922065" y="4726539"/>
            <a:chExt cx="651600" cy="973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4393E0D3-A2A5-044A-9EB9-D77486A197D0}"/>
                    </a:ext>
                  </a:extLst>
                </p14:cNvPr>
                <p14:cNvContentPartPr/>
                <p14:nvPr/>
              </p14:nvContentPartPr>
              <p14:xfrm>
                <a:off x="5177305" y="4726539"/>
                <a:ext cx="189720" cy="1699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4393E0D3-A2A5-044A-9EB9-D77486A197D0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168305" y="4717539"/>
                  <a:ext cx="20736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F67DF572-3801-A74C-A417-361589F20D75}"/>
                    </a:ext>
                  </a:extLst>
                </p14:cNvPr>
                <p14:cNvContentPartPr/>
                <p14:nvPr/>
              </p14:nvContentPartPr>
              <p14:xfrm>
                <a:off x="5143825" y="4730499"/>
                <a:ext cx="32400" cy="4248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F67DF572-3801-A74C-A417-361589F20D75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135185" y="4721859"/>
                  <a:ext cx="5004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C9A0CD6A-1964-2145-BE7F-1CD7AD0382DD}"/>
                    </a:ext>
                  </a:extLst>
                </p14:cNvPr>
                <p14:cNvContentPartPr/>
                <p14:nvPr/>
              </p14:nvContentPartPr>
              <p14:xfrm>
                <a:off x="4922785" y="4805379"/>
                <a:ext cx="650880" cy="8949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C9A0CD6A-1964-2145-BE7F-1CD7AD0382DD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859785" y="4742379"/>
                  <a:ext cx="776520" cy="10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8344F48C-10F6-6349-B884-ABB3081EB729}"/>
                    </a:ext>
                  </a:extLst>
                </p14:cNvPr>
                <p14:cNvContentPartPr/>
                <p14:nvPr/>
              </p14:nvContentPartPr>
              <p14:xfrm>
                <a:off x="4922065" y="5282019"/>
                <a:ext cx="360" cy="3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8344F48C-10F6-6349-B884-ABB3081EB729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859425" y="5219379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25" name="Picture 2">
            <a:extLst>
              <a:ext uri="{FF2B5EF4-FFF2-40B4-BE49-F238E27FC236}">
                <a16:creationId xmlns:a16="http://schemas.microsoft.com/office/drawing/2014/main" id="{4896C64F-FAFD-BB4E-9857-151CFCCE19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4372" y="3789911"/>
            <a:ext cx="1133568" cy="1133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1">
            <a:extLst>
              <a:ext uri="{FF2B5EF4-FFF2-40B4-BE49-F238E27FC236}">
                <a16:creationId xmlns:a16="http://schemas.microsoft.com/office/drawing/2014/main" id="{BAF76541-E59A-794F-A261-966205915A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8" r="3566" b="6160"/>
          <a:stretch/>
        </p:blipFill>
        <p:spPr bwMode="auto">
          <a:xfrm>
            <a:off x="2098337" y="4638191"/>
            <a:ext cx="805863" cy="57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3747046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B7F616E-7098-E047-A653-BBBDC471A496}"/>
              </a:ext>
            </a:extLst>
          </p:cNvPr>
          <p:cNvSpPr/>
          <p:nvPr/>
        </p:nvSpPr>
        <p:spPr>
          <a:xfrm>
            <a:off x="882204" y="3276575"/>
            <a:ext cx="2952328" cy="2304256"/>
          </a:xfrm>
          <a:prstGeom prst="rect">
            <a:avLst/>
          </a:prstGeom>
          <a:solidFill>
            <a:schemeClr val="bg1">
              <a:lumMod val="85000"/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0455275" y="6975475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106</a:t>
            </a:fld>
            <a:endParaRPr lang="en-GB" dirty="0"/>
          </a:p>
        </p:txBody>
      </p:sp>
      <p:sp>
        <p:nvSpPr>
          <p:cNvPr id="6" name="Title 20"/>
          <p:cNvSpPr txBox="1">
            <a:spLocks/>
          </p:cNvSpPr>
          <p:nvPr/>
        </p:nvSpPr>
        <p:spPr>
          <a:xfrm>
            <a:off x="314799" y="324247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pt-PT" dirty="0" err="1">
                <a:latin typeface="Calibri Light" panose="020F0302020204030204" pitchFamily="34" charset="0"/>
              </a:rPr>
              <a:t>Overfitting</a:t>
            </a:r>
            <a:endParaRPr lang="en-GB" dirty="0">
              <a:latin typeface="Calibri Light" panose="020F030202020403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E5ADF6B-BB84-C443-BF33-EDD4369BE166}"/>
              </a:ext>
            </a:extLst>
          </p:cNvPr>
          <p:cNvSpPr/>
          <p:nvPr/>
        </p:nvSpPr>
        <p:spPr>
          <a:xfrm>
            <a:off x="337864" y="1116335"/>
            <a:ext cx="9545339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GB" sz="2800" dirty="0">
                <a:solidFill>
                  <a:srgbClr val="202122"/>
                </a:solidFill>
                <a:latin typeface="+mj-lt"/>
              </a:rPr>
              <a:t>Please use Machine Learning to come up with the best furniture shape for a human to sleep BASED ON THE DATA THAT YOU HAVE</a:t>
            </a:r>
          </a:p>
          <a:p>
            <a:pPr algn="just"/>
            <a:endParaRPr lang="en-GB" sz="2800" dirty="0">
              <a:solidFill>
                <a:srgbClr val="202122"/>
              </a:solidFill>
              <a:latin typeface="+mj-lt"/>
            </a:endParaRPr>
          </a:p>
          <a:p>
            <a:pPr algn="just"/>
            <a:r>
              <a:rPr lang="en-GB" sz="2800" dirty="0">
                <a:solidFill>
                  <a:srgbClr val="202122"/>
                </a:solidFill>
                <a:latin typeface="+mj-lt"/>
              </a:rPr>
              <a:t>Intuitively, which is best?</a:t>
            </a:r>
            <a:endParaRPr lang="en-PT" sz="2800" dirty="0">
              <a:latin typeface="+mj-lt"/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798D3F8-5B73-7340-BB42-230A5D0E800D}"/>
              </a:ext>
            </a:extLst>
          </p:cNvPr>
          <p:cNvGrpSpPr/>
          <p:nvPr/>
        </p:nvGrpSpPr>
        <p:grpSpPr>
          <a:xfrm>
            <a:off x="1242244" y="3711071"/>
            <a:ext cx="651600" cy="973800"/>
            <a:chOff x="4922065" y="4726539"/>
            <a:chExt cx="651600" cy="973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4393E0D3-A2A5-044A-9EB9-D77486A197D0}"/>
                    </a:ext>
                  </a:extLst>
                </p14:cNvPr>
                <p14:cNvContentPartPr/>
                <p14:nvPr/>
              </p14:nvContentPartPr>
              <p14:xfrm>
                <a:off x="5177305" y="4726539"/>
                <a:ext cx="189720" cy="1699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4393E0D3-A2A5-044A-9EB9-D77486A197D0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168305" y="4717539"/>
                  <a:ext cx="20736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F67DF572-3801-A74C-A417-361589F20D75}"/>
                    </a:ext>
                  </a:extLst>
                </p14:cNvPr>
                <p14:cNvContentPartPr/>
                <p14:nvPr/>
              </p14:nvContentPartPr>
              <p14:xfrm>
                <a:off x="5143825" y="4730499"/>
                <a:ext cx="32400" cy="4248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F67DF572-3801-A74C-A417-361589F20D75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135185" y="4721859"/>
                  <a:ext cx="5004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C9A0CD6A-1964-2145-BE7F-1CD7AD0382DD}"/>
                    </a:ext>
                  </a:extLst>
                </p14:cNvPr>
                <p14:cNvContentPartPr/>
                <p14:nvPr/>
              </p14:nvContentPartPr>
              <p14:xfrm>
                <a:off x="4922785" y="4805379"/>
                <a:ext cx="650880" cy="8949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C9A0CD6A-1964-2145-BE7F-1CD7AD0382DD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859785" y="4742379"/>
                  <a:ext cx="776520" cy="10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8344F48C-10F6-6349-B884-ABB3081EB729}"/>
                    </a:ext>
                  </a:extLst>
                </p14:cNvPr>
                <p14:cNvContentPartPr/>
                <p14:nvPr/>
              </p14:nvContentPartPr>
              <p14:xfrm>
                <a:off x="4922065" y="5282019"/>
                <a:ext cx="360" cy="3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8344F48C-10F6-6349-B884-ABB3081EB729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859425" y="5219379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25" name="Picture 2">
            <a:extLst>
              <a:ext uri="{FF2B5EF4-FFF2-40B4-BE49-F238E27FC236}">
                <a16:creationId xmlns:a16="http://schemas.microsoft.com/office/drawing/2014/main" id="{4896C64F-FAFD-BB4E-9857-151CFCCE19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4372" y="3789911"/>
            <a:ext cx="1133568" cy="1133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1">
            <a:extLst>
              <a:ext uri="{FF2B5EF4-FFF2-40B4-BE49-F238E27FC236}">
                <a16:creationId xmlns:a16="http://schemas.microsoft.com/office/drawing/2014/main" id="{BAF76541-E59A-794F-A261-966205915A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8" r="3566" b="6160"/>
          <a:stretch/>
        </p:blipFill>
        <p:spPr bwMode="auto">
          <a:xfrm>
            <a:off x="2098337" y="4638191"/>
            <a:ext cx="805863" cy="57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 descr="A picture containing furniture, seat&#10;&#10;Description automatically generated">
            <a:extLst>
              <a:ext uri="{FF2B5EF4-FFF2-40B4-BE49-F238E27FC236}">
                <a16:creationId xmlns:a16="http://schemas.microsoft.com/office/drawing/2014/main" id="{8A74F452-61E8-6D46-906B-220ABF0E52B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7353" y="2358739"/>
            <a:ext cx="4156225" cy="3078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8F58FBB-3956-C448-A04C-8B15A303585E}"/>
              </a:ext>
            </a:extLst>
          </p:cNvPr>
          <p:cNvCxnSpPr>
            <a:cxnSpLocks/>
          </p:cNvCxnSpPr>
          <p:nvPr/>
        </p:nvCxnSpPr>
        <p:spPr>
          <a:xfrm flipV="1">
            <a:off x="4050556" y="3789911"/>
            <a:ext cx="1630205" cy="6387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2935787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B7F616E-7098-E047-A653-BBBDC471A496}"/>
              </a:ext>
            </a:extLst>
          </p:cNvPr>
          <p:cNvSpPr/>
          <p:nvPr/>
        </p:nvSpPr>
        <p:spPr>
          <a:xfrm>
            <a:off x="882204" y="3276575"/>
            <a:ext cx="2952328" cy="2304256"/>
          </a:xfrm>
          <a:prstGeom prst="rect">
            <a:avLst/>
          </a:prstGeom>
          <a:solidFill>
            <a:schemeClr val="bg1">
              <a:lumMod val="85000"/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0455275" y="6975475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107</a:t>
            </a:fld>
            <a:endParaRPr lang="en-GB" dirty="0"/>
          </a:p>
        </p:txBody>
      </p:sp>
      <p:sp>
        <p:nvSpPr>
          <p:cNvPr id="6" name="Title 20"/>
          <p:cNvSpPr txBox="1">
            <a:spLocks/>
          </p:cNvSpPr>
          <p:nvPr/>
        </p:nvSpPr>
        <p:spPr>
          <a:xfrm>
            <a:off x="314799" y="324247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pt-PT" dirty="0" err="1">
                <a:latin typeface="Calibri Light" panose="020F0302020204030204" pitchFamily="34" charset="0"/>
              </a:rPr>
              <a:t>Overfitting</a:t>
            </a:r>
            <a:endParaRPr lang="en-GB" dirty="0">
              <a:latin typeface="Calibri Light" panose="020F030202020403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E5ADF6B-BB84-C443-BF33-EDD4369BE166}"/>
              </a:ext>
            </a:extLst>
          </p:cNvPr>
          <p:cNvSpPr/>
          <p:nvPr/>
        </p:nvSpPr>
        <p:spPr>
          <a:xfrm>
            <a:off x="337864" y="1116335"/>
            <a:ext cx="9545339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GB" sz="2800" dirty="0">
                <a:solidFill>
                  <a:srgbClr val="202122"/>
                </a:solidFill>
                <a:latin typeface="+mj-lt"/>
              </a:rPr>
              <a:t>Please use Machine Learning to come up with the best furniture shape for a human to sleep BASED ON THE DATA THAT YOU HAVE</a:t>
            </a:r>
          </a:p>
          <a:p>
            <a:pPr algn="just"/>
            <a:endParaRPr lang="en-GB" sz="2800" dirty="0">
              <a:solidFill>
                <a:srgbClr val="202122"/>
              </a:solidFill>
              <a:latin typeface="+mj-lt"/>
            </a:endParaRPr>
          </a:p>
          <a:p>
            <a:pPr algn="just"/>
            <a:r>
              <a:rPr lang="en-GB" sz="2800" dirty="0">
                <a:solidFill>
                  <a:srgbClr val="202122"/>
                </a:solidFill>
                <a:latin typeface="+mj-lt"/>
              </a:rPr>
              <a:t>Intuitively, which is best?</a:t>
            </a:r>
            <a:endParaRPr lang="en-PT" sz="2800" dirty="0">
              <a:latin typeface="+mj-lt"/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798D3F8-5B73-7340-BB42-230A5D0E800D}"/>
              </a:ext>
            </a:extLst>
          </p:cNvPr>
          <p:cNvGrpSpPr/>
          <p:nvPr/>
        </p:nvGrpSpPr>
        <p:grpSpPr>
          <a:xfrm>
            <a:off x="1242244" y="3711071"/>
            <a:ext cx="651600" cy="973800"/>
            <a:chOff x="4922065" y="4726539"/>
            <a:chExt cx="651600" cy="973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4393E0D3-A2A5-044A-9EB9-D77486A197D0}"/>
                    </a:ext>
                  </a:extLst>
                </p14:cNvPr>
                <p14:cNvContentPartPr/>
                <p14:nvPr/>
              </p14:nvContentPartPr>
              <p14:xfrm>
                <a:off x="5177305" y="4726539"/>
                <a:ext cx="189720" cy="1699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4393E0D3-A2A5-044A-9EB9-D77486A197D0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168305" y="4717539"/>
                  <a:ext cx="20736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F67DF572-3801-A74C-A417-361589F20D75}"/>
                    </a:ext>
                  </a:extLst>
                </p14:cNvPr>
                <p14:cNvContentPartPr/>
                <p14:nvPr/>
              </p14:nvContentPartPr>
              <p14:xfrm>
                <a:off x="5143825" y="4730499"/>
                <a:ext cx="32400" cy="4248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F67DF572-3801-A74C-A417-361589F20D75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135185" y="4721859"/>
                  <a:ext cx="5004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C9A0CD6A-1964-2145-BE7F-1CD7AD0382DD}"/>
                    </a:ext>
                  </a:extLst>
                </p14:cNvPr>
                <p14:cNvContentPartPr/>
                <p14:nvPr/>
              </p14:nvContentPartPr>
              <p14:xfrm>
                <a:off x="4922785" y="4805379"/>
                <a:ext cx="650880" cy="8949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C9A0CD6A-1964-2145-BE7F-1CD7AD0382DD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859785" y="4742379"/>
                  <a:ext cx="776520" cy="10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8344F48C-10F6-6349-B884-ABB3081EB729}"/>
                    </a:ext>
                  </a:extLst>
                </p14:cNvPr>
                <p14:cNvContentPartPr/>
                <p14:nvPr/>
              </p14:nvContentPartPr>
              <p14:xfrm>
                <a:off x="4922065" y="5282019"/>
                <a:ext cx="360" cy="3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8344F48C-10F6-6349-B884-ABB3081EB729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859425" y="5219379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25" name="Picture 2">
            <a:extLst>
              <a:ext uri="{FF2B5EF4-FFF2-40B4-BE49-F238E27FC236}">
                <a16:creationId xmlns:a16="http://schemas.microsoft.com/office/drawing/2014/main" id="{4896C64F-FAFD-BB4E-9857-151CFCCE19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4372" y="3789911"/>
            <a:ext cx="1133568" cy="1133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1">
            <a:extLst>
              <a:ext uri="{FF2B5EF4-FFF2-40B4-BE49-F238E27FC236}">
                <a16:creationId xmlns:a16="http://schemas.microsoft.com/office/drawing/2014/main" id="{BAF76541-E59A-794F-A261-966205915A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8" r="3566" b="6160"/>
          <a:stretch/>
        </p:blipFill>
        <p:spPr bwMode="auto">
          <a:xfrm>
            <a:off x="2098337" y="4638191"/>
            <a:ext cx="805863" cy="57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 descr="A picture containing furniture, seat&#10;&#10;Description automatically generated">
            <a:extLst>
              <a:ext uri="{FF2B5EF4-FFF2-40B4-BE49-F238E27FC236}">
                <a16:creationId xmlns:a16="http://schemas.microsoft.com/office/drawing/2014/main" id="{8A74F452-61E8-6D46-906B-220ABF0E52B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0796" y="2240981"/>
            <a:ext cx="1152128" cy="8532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8F58FBB-3956-C448-A04C-8B15A303585E}"/>
              </a:ext>
            </a:extLst>
          </p:cNvPr>
          <p:cNvCxnSpPr/>
          <p:nvPr/>
        </p:nvCxnSpPr>
        <p:spPr>
          <a:xfrm flipV="1">
            <a:off x="4050556" y="3276575"/>
            <a:ext cx="1800200" cy="1152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A picture containing text, indoor, wall, floor&#10;&#10;Description automatically generated">
            <a:extLst>
              <a:ext uri="{FF2B5EF4-FFF2-40B4-BE49-F238E27FC236}">
                <a16:creationId xmlns:a16="http://schemas.microsoft.com/office/drawing/2014/main" id="{5365BFD3-6778-904D-A61D-37CDE482832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1283" y="3420592"/>
            <a:ext cx="4337844" cy="2906356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5CC3EA6-75B0-794C-AEF4-FC1980079880}"/>
              </a:ext>
            </a:extLst>
          </p:cNvPr>
          <p:cNvCxnSpPr>
            <a:cxnSpLocks/>
          </p:cNvCxnSpPr>
          <p:nvPr/>
        </p:nvCxnSpPr>
        <p:spPr>
          <a:xfrm>
            <a:off x="4050556" y="4428703"/>
            <a:ext cx="1944216" cy="1152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0567677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0455275" y="6975475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108</a:t>
            </a:fld>
            <a:endParaRPr lang="en-GB" dirty="0"/>
          </a:p>
        </p:txBody>
      </p:sp>
      <p:sp>
        <p:nvSpPr>
          <p:cNvPr id="6" name="Title 20"/>
          <p:cNvSpPr txBox="1">
            <a:spLocks/>
          </p:cNvSpPr>
          <p:nvPr/>
        </p:nvSpPr>
        <p:spPr>
          <a:xfrm>
            <a:off x="314799" y="324247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pt-PT" dirty="0" err="1">
                <a:latin typeface="Calibri Light" panose="020F0302020204030204" pitchFamily="34" charset="0"/>
              </a:rPr>
              <a:t>Overfitting</a:t>
            </a:r>
            <a:endParaRPr lang="en-GB" dirty="0">
              <a:latin typeface="Calibri Light" panose="020F0302020204030204" pitchFamily="34" charset="0"/>
            </a:endParaRPr>
          </a:p>
        </p:txBody>
      </p:sp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8C96ACBC-B863-5045-838B-31A20FF3D2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244" y="1091313"/>
            <a:ext cx="7920880" cy="537863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9E713D71-EDBE-6D44-BBCF-8FBF5F6E7E53}"/>
                  </a:ext>
                </a:extLst>
              </p14:cNvPr>
              <p14:cNvContentPartPr/>
              <p14:nvPr/>
            </p14:nvContentPartPr>
            <p14:xfrm>
              <a:off x="2541734" y="4978214"/>
              <a:ext cx="31320" cy="41688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9E713D71-EDBE-6D44-BBCF-8FBF5F6E7E5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487734" y="4870574"/>
                <a:ext cx="138960" cy="63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6C8D960D-699D-6143-80CF-EE1905790F2D}"/>
                  </a:ext>
                </a:extLst>
              </p14:cNvPr>
              <p14:cNvContentPartPr/>
              <p14:nvPr/>
            </p14:nvContentPartPr>
            <p14:xfrm>
              <a:off x="3350654" y="607454"/>
              <a:ext cx="360" cy="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6C8D960D-699D-6143-80CF-EE1905790F2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332654" y="589454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D1C5554E-568C-B34E-930D-154ECD284D00}"/>
                  </a:ext>
                </a:extLst>
              </p14:cNvPr>
              <p14:cNvContentPartPr/>
              <p14:nvPr/>
            </p14:nvContentPartPr>
            <p14:xfrm>
              <a:off x="1948454" y="5384654"/>
              <a:ext cx="54360" cy="10080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D1C5554E-568C-B34E-930D-154ECD284D0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930814" y="5367014"/>
                <a:ext cx="90000" cy="13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09B7AD19-D698-304E-8BF1-A44DEDFA09CD}"/>
                  </a:ext>
                </a:extLst>
              </p14:cNvPr>
              <p14:cNvContentPartPr/>
              <p14:nvPr/>
            </p14:nvContentPartPr>
            <p14:xfrm>
              <a:off x="2299454" y="5346134"/>
              <a:ext cx="297720" cy="5220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09B7AD19-D698-304E-8BF1-A44DEDFA09CD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281814" y="5328494"/>
                <a:ext cx="333360" cy="8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807A4FE9-EF44-5446-A427-8B56BDFB4F97}"/>
                  </a:ext>
                </a:extLst>
              </p14:cNvPr>
              <p14:cNvContentPartPr/>
              <p14:nvPr/>
            </p14:nvContentPartPr>
            <p14:xfrm>
              <a:off x="2495294" y="1683494"/>
              <a:ext cx="376920" cy="373284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807A4FE9-EF44-5446-A427-8B56BDFB4F97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432294" y="1620494"/>
                <a:ext cx="502560" cy="385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9DB21E75-DDBA-E241-B3D9-07458CBAE376}"/>
                  </a:ext>
                </a:extLst>
              </p14:cNvPr>
              <p14:cNvContentPartPr/>
              <p14:nvPr/>
            </p14:nvContentPartPr>
            <p14:xfrm>
              <a:off x="2855294" y="2829014"/>
              <a:ext cx="40680" cy="99000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9DB21E75-DDBA-E241-B3D9-07458CBAE376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792654" y="2766374"/>
                <a:ext cx="166320" cy="111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96737A76-77F1-4D44-8512-DBB23A812F14}"/>
                  </a:ext>
                </a:extLst>
              </p14:cNvPr>
              <p14:cNvContentPartPr/>
              <p14:nvPr/>
            </p14:nvContentPartPr>
            <p14:xfrm>
              <a:off x="2575934" y="3414734"/>
              <a:ext cx="439200" cy="4287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96737A76-77F1-4D44-8512-DBB23A812F14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513294" y="3352094"/>
                <a:ext cx="564840" cy="55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51812924-D729-EC41-8406-FD0B5B9F93B2}"/>
                  </a:ext>
                </a:extLst>
              </p14:cNvPr>
              <p14:cNvContentPartPr/>
              <p14:nvPr/>
            </p14:nvContentPartPr>
            <p14:xfrm>
              <a:off x="3015854" y="3738374"/>
              <a:ext cx="74160" cy="99684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51812924-D729-EC41-8406-FD0B5B9F93B2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952854" y="3675374"/>
                <a:ext cx="199800" cy="112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C53DD552-9232-FB4D-9877-FDD3C4615BA4}"/>
                  </a:ext>
                </a:extLst>
              </p14:cNvPr>
              <p14:cNvContentPartPr/>
              <p14:nvPr/>
            </p14:nvContentPartPr>
            <p14:xfrm>
              <a:off x="3298814" y="5836814"/>
              <a:ext cx="264600" cy="10188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C53DD552-9232-FB4D-9877-FDD3C4615BA4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3235814" y="5774174"/>
                <a:ext cx="390240" cy="227520"/>
              </a:xfrm>
              <a:prstGeom prst="rect">
                <a:avLst/>
              </a:prstGeom>
            </p:spPr>
          </p:pic>
        </mc:Fallback>
      </mc:AlternateContent>
      <p:grpSp>
        <p:nvGrpSpPr>
          <p:cNvPr id="36" name="Group 35">
            <a:extLst>
              <a:ext uri="{FF2B5EF4-FFF2-40B4-BE49-F238E27FC236}">
                <a16:creationId xmlns:a16="http://schemas.microsoft.com/office/drawing/2014/main" id="{D967311E-8181-D74B-8DAE-3B8800D1072E}"/>
              </a:ext>
            </a:extLst>
          </p:cNvPr>
          <p:cNvGrpSpPr/>
          <p:nvPr/>
        </p:nvGrpSpPr>
        <p:grpSpPr>
          <a:xfrm>
            <a:off x="3788774" y="4757174"/>
            <a:ext cx="943560" cy="827640"/>
            <a:chOff x="3788774" y="4757174"/>
            <a:chExt cx="943560" cy="82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0BF41080-0435-6A48-935C-6E2C7EC5A17E}"/>
                    </a:ext>
                  </a:extLst>
                </p14:cNvPr>
                <p14:cNvContentPartPr/>
                <p14:nvPr/>
              </p14:nvContentPartPr>
              <p14:xfrm>
                <a:off x="3788774" y="5149934"/>
                <a:ext cx="392760" cy="43488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0BF41080-0435-6A48-935C-6E2C7EC5A17E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3725774" y="5086934"/>
                  <a:ext cx="518400" cy="56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FFEB8FD9-23D5-3044-8C6E-E12807D214FA}"/>
                    </a:ext>
                  </a:extLst>
                </p14:cNvPr>
                <p14:cNvContentPartPr/>
                <p14:nvPr/>
              </p14:nvContentPartPr>
              <p14:xfrm>
                <a:off x="4437854" y="4757174"/>
                <a:ext cx="294480" cy="26928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FFEB8FD9-23D5-3044-8C6E-E12807D214FA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4375214" y="4694174"/>
                  <a:ext cx="420120" cy="394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65EC4333-B88F-2545-AC8A-29DFCD02C5BF}"/>
              </a:ext>
            </a:extLst>
          </p:cNvPr>
          <p:cNvGrpSpPr/>
          <p:nvPr/>
        </p:nvGrpSpPr>
        <p:grpSpPr>
          <a:xfrm>
            <a:off x="4963094" y="3787694"/>
            <a:ext cx="906480" cy="731160"/>
            <a:chOff x="4963094" y="3787694"/>
            <a:chExt cx="906480" cy="731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ACA6F886-41D4-5045-8D71-44E10739FC01}"/>
                    </a:ext>
                  </a:extLst>
                </p14:cNvPr>
                <p14:cNvContentPartPr/>
                <p14:nvPr/>
              </p14:nvContentPartPr>
              <p14:xfrm>
                <a:off x="4963094" y="4052654"/>
                <a:ext cx="391320" cy="46620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ACA6F886-41D4-5045-8D71-44E10739FC01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4900454" y="3990014"/>
                  <a:ext cx="516960" cy="59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6F88C889-8AB6-5249-94D3-638F937EEAAB}"/>
                    </a:ext>
                  </a:extLst>
                </p14:cNvPr>
                <p14:cNvContentPartPr/>
                <p14:nvPr/>
              </p14:nvContentPartPr>
              <p14:xfrm>
                <a:off x="5656454" y="3787694"/>
                <a:ext cx="213120" cy="5220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6F88C889-8AB6-5249-94D3-638F937EEAAB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5593814" y="3724694"/>
                  <a:ext cx="338760" cy="177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F9EEA81C-D69E-614F-810F-E249CF9B05BC}"/>
                  </a:ext>
                </a:extLst>
              </p14:cNvPr>
              <p14:cNvContentPartPr/>
              <p14:nvPr/>
            </p14:nvContentPartPr>
            <p14:xfrm>
              <a:off x="6197534" y="3213854"/>
              <a:ext cx="340920" cy="56016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F9EEA81C-D69E-614F-810F-E249CF9B05BC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6134894" y="3150854"/>
                <a:ext cx="466560" cy="68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BD2205CB-DB9C-C04E-B57E-AF01F66EE26A}"/>
                  </a:ext>
                </a:extLst>
              </p14:cNvPr>
              <p14:cNvContentPartPr/>
              <p14:nvPr/>
            </p14:nvContentPartPr>
            <p14:xfrm>
              <a:off x="6622334" y="1607174"/>
              <a:ext cx="487800" cy="127224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BD2205CB-DB9C-C04E-B57E-AF01F66EE26A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6559694" y="1544174"/>
                <a:ext cx="613440" cy="139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A216151A-08D8-F24E-BBCD-A885AE9441BC}"/>
                  </a:ext>
                </a:extLst>
              </p14:cNvPr>
              <p14:cNvContentPartPr/>
              <p14:nvPr/>
            </p14:nvContentPartPr>
            <p14:xfrm>
              <a:off x="7421534" y="1473254"/>
              <a:ext cx="269640" cy="49644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A216151A-08D8-F24E-BBCD-A885AE9441BC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7358894" y="1410614"/>
                <a:ext cx="395280" cy="62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3AC8DB6A-C26D-834E-9452-866B3978FEB0}"/>
                  </a:ext>
                </a:extLst>
              </p14:cNvPr>
              <p14:cNvContentPartPr/>
              <p14:nvPr/>
            </p14:nvContentPartPr>
            <p14:xfrm>
              <a:off x="7890254" y="1953494"/>
              <a:ext cx="433080" cy="33228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3AC8DB6A-C26D-834E-9452-866B3978FEB0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7827614" y="1890494"/>
                <a:ext cx="558720" cy="457920"/>
              </a:xfrm>
              <a:prstGeom prst="rect">
                <a:avLst/>
              </a:prstGeom>
            </p:spPr>
          </p:pic>
        </mc:Fallback>
      </mc:AlternateContent>
      <p:grpSp>
        <p:nvGrpSpPr>
          <p:cNvPr id="46" name="Group 45">
            <a:extLst>
              <a:ext uri="{FF2B5EF4-FFF2-40B4-BE49-F238E27FC236}">
                <a16:creationId xmlns:a16="http://schemas.microsoft.com/office/drawing/2014/main" id="{10C69D5E-C686-EE49-AE2F-B2638DE33437}"/>
              </a:ext>
            </a:extLst>
          </p:cNvPr>
          <p:cNvGrpSpPr/>
          <p:nvPr/>
        </p:nvGrpSpPr>
        <p:grpSpPr>
          <a:xfrm>
            <a:off x="3104774" y="5076494"/>
            <a:ext cx="355680" cy="793800"/>
            <a:chOff x="3104774" y="5076494"/>
            <a:chExt cx="355680" cy="793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585BB206-0E2F-2848-A4C4-237B9512A206}"/>
                    </a:ext>
                  </a:extLst>
                </p14:cNvPr>
                <p14:cNvContentPartPr/>
                <p14:nvPr/>
              </p14:nvContentPartPr>
              <p14:xfrm>
                <a:off x="3127454" y="5076494"/>
                <a:ext cx="34200" cy="2444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585BB206-0E2F-2848-A4C4-237B9512A206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3064454" y="5013494"/>
                  <a:ext cx="159840" cy="37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E019EA6F-DD12-FF49-AF91-A2E029B3B9A4}"/>
                    </a:ext>
                  </a:extLst>
                </p14:cNvPr>
                <p14:cNvContentPartPr/>
                <p14:nvPr/>
              </p14:nvContentPartPr>
              <p14:xfrm>
                <a:off x="3223214" y="5560334"/>
                <a:ext cx="237240" cy="3099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E019EA6F-DD12-FF49-AF91-A2E029B3B9A4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3160574" y="5497694"/>
                  <a:ext cx="362880" cy="43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CF42DE92-C758-C24A-A1CC-0A20214FFA8D}"/>
                    </a:ext>
                  </a:extLst>
                </p14:cNvPr>
                <p14:cNvContentPartPr/>
                <p14:nvPr/>
              </p14:nvContentPartPr>
              <p14:xfrm>
                <a:off x="3104774" y="5308334"/>
                <a:ext cx="29160" cy="5832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CF42DE92-C758-C24A-A1CC-0A20214FFA8D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3042134" y="5245694"/>
                  <a:ext cx="15480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AACFA28A-2300-4B4A-9F7B-81319A3C1DC0}"/>
                    </a:ext>
                  </a:extLst>
                </p14:cNvPr>
                <p14:cNvContentPartPr/>
                <p14:nvPr/>
              </p14:nvContentPartPr>
              <p14:xfrm>
                <a:off x="3239054" y="5535854"/>
                <a:ext cx="24480" cy="7524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AACFA28A-2300-4B4A-9F7B-81319A3C1DC0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3176054" y="5472854"/>
                  <a:ext cx="150120" cy="200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4853112B-3432-6240-97AE-198F9ED144E6}"/>
                  </a:ext>
                </a:extLst>
              </p14:cNvPr>
              <p14:cNvContentPartPr/>
              <p14:nvPr/>
            </p14:nvContentPartPr>
            <p14:xfrm>
              <a:off x="2513294" y="5580494"/>
              <a:ext cx="360" cy="36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4853112B-3432-6240-97AE-198F9ED144E6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2450294" y="5517494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BE21B133-00A8-3A43-80CC-F74B6350F018}"/>
                  </a:ext>
                </a:extLst>
              </p14:cNvPr>
              <p14:cNvContentPartPr/>
              <p14:nvPr/>
            </p14:nvContentPartPr>
            <p14:xfrm>
              <a:off x="3105494" y="4909094"/>
              <a:ext cx="360" cy="36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BE21B133-00A8-3A43-80CC-F74B6350F018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3042854" y="4846454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A97E2603-6B56-B946-ACC5-9C12D435138A}"/>
                  </a:ext>
                </a:extLst>
              </p14:cNvPr>
              <p14:cNvContentPartPr/>
              <p14:nvPr/>
            </p14:nvContentPartPr>
            <p14:xfrm>
              <a:off x="3698054" y="5728454"/>
              <a:ext cx="360" cy="36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A97E2603-6B56-B946-ACC5-9C12D435138A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3635414" y="5665454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D0CB7963-D893-7B41-9643-D39247A249C4}"/>
                  </a:ext>
                </a:extLst>
              </p14:cNvPr>
              <p14:cNvContentPartPr/>
              <p14:nvPr/>
            </p14:nvContentPartPr>
            <p14:xfrm>
              <a:off x="4290254" y="5109254"/>
              <a:ext cx="360" cy="36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D0CB7963-D893-7B41-9643-D39247A249C4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4227614" y="5046614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82905123-4EEC-C04B-AE5D-0C6F79BD9610}"/>
                  </a:ext>
                </a:extLst>
              </p14:cNvPr>
              <p14:cNvContentPartPr/>
              <p14:nvPr/>
            </p14:nvContentPartPr>
            <p14:xfrm>
              <a:off x="4882814" y="4656734"/>
              <a:ext cx="360" cy="36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82905123-4EEC-C04B-AE5D-0C6F79BD9610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4820174" y="4594094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EAC99FCB-A991-B04B-AAB6-6A0E011DDCF1}"/>
                  </a:ext>
                </a:extLst>
              </p14:cNvPr>
              <p14:cNvContentPartPr/>
              <p14:nvPr/>
            </p14:nvContentPartPr>
            <p14:xfrm>
              <a:off x="5467814" y="3862574"/>
              <a:ext cx="360" cy="36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EAC99FCB-A991-B04B-AAB6-6A0E011DDCF1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5405174" y="3799934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8CED3FC9-499A-1E43-985A-03CC0071E2FA}"/>
                  </a:ext>
                </a:extLst>
              </p14:cNvPr>
              <p14:cNvContentPartPr/>
              <p14:nvPr/>
            </p14:nvContentPartPr>
            <p14:xfrm>
              <a:off x="6045254" y="3816134"/>
              <a:ext cx="360" cy="36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8CED3FC9-499A-1E43-985A-03CC0071E2FA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5982614" y="3753494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7A9C979C-AC14-A547-AD15-B97070B1BECE}"/>
                  </a:ext>
                </a:extLst>
              </p14:cNvPr>
              <p14:cNvContentPartPr/>
              <p14:nvPr/>
            </p14:nvContentPartPr>
            <p14:xfrm>
              <a:off x="6650054" y="3070214"/>
              <a:ext cx="360" cy="36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7A9C979C-AC14-A547-AD15-B97070B1BECE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6587054" y="3007214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BDA04A1B-FDA5-C94C-9AE6-5C5CA25D44EF}"/>
                  </a:ext>
                </a:extLst>
              </p14:cNvPr>
              <p14:cNvContentPartPr/>
              <p14:nvPr/>
            </p14:nvContentPartPr>
            <p14:xfrm>
              <a:off x="7200854" y="1449134"/>
              <a:ext cx="360" cy="36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BDA04A1B-FDA5-C94C-9AE6-5C5CA25D44EF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7137854" y="1386494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D0220B45-31E6-1046-89A1-5C1E26102BA1}"/>
                  </a:ext>
                </a:extLst>
              </p14:cNvPr>
              <p14:cNvContentPartPr/>
              <p14:nvPr/>
            </p14:nvContentPartPr>
            <p14:xfrm>
              <a:off x="7777574" y="2119094"/>
              <a:ext cx="360" cy="36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D0220B45-31E6-1046-89A1-5C1E26102BA1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7714934" y="2056094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3601B332-EE98-9848-9803-F08359D6B1E4}"/>
                  </a:ext>
                </a:extLst>
              </p14:cNvPr>
              <p14:cNvContentPartPr/>
              <p14:nvPr/>
            </p14:nvContentPartPr>
            <p14:xfrm>
              <a:off x="8382734" y="2203334"/>
              <a:ext cx="360" cy="36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3601B332-EE98-9848-9803-F08359D6B1E4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8319734" y="2140694"/>
                <a:ext cx="126000" cy="12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1606916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0455275" y="6975475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109</a:t>
            </a:fld>
            <a:endParaRPr lang="en-GB" dirty="0"/>
          </a:p>
        </p:txBody>
      </p:sp>
      <p:sp>
        <p:nvSpPr>
          <p:cNvPr id="6" name="Title 20"/>
          <p:cNvSpPr txBox="1">
            <a:spLocks/>
          </p:cNvSpPr>
          <p:nvPr/>
        </p:nvSpPr>
        <p:spPr>
          <a:xfrm>
            <a:off x="314799" y="324247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pt-PT" dirty="0" err="1">
                <a:latin typeface="Calibri Light" panose="020F0302020204030204" pitchFamily="34" charset="0"/>
              </a:rPr>
              <a:t>Overfitting</a:t>
            </a:r>
            <a:endParaRPr lang="en-GB" dirty="0">
              <a:latin typeface="Calibri Light" panose="020F0302020204030204" pitchFamily="34" charset="0"/>
            </a:endParaRPr>
          </a:p>
        </p:txBody>
      </p:sp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8C96ACBC-B863-5045-838B-31A20FF3D2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244" y="1091313"/>
            <a:ext cx="7920880" cy="537863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9E713D71-EDBE-6D44-BBCF-8FBF5F6E7E53}"/>
                  </a:ext>
                </a:extLst>
              </p14:cNvPr>
              <p14:cNvContentPartPr/>
              <p14:nvPr/>
            </p14:nvContentPartPr>
            <p14:xfrm>
              <a:off x="2541734" y="4978214"/>
              <a:ext cx="31320" cy="41688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9E713D71-EDBE-6D44-BBCF-8FBF5F6E7E5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487734" y="4870574"/>
                <a:ext cx="138960" cy="63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6C8D960D-699D-6143-80CF-EE1905790F2D}"/>
                  </a:ext>
                </a:extLst>
              </p14:cNvPr>
              <p14:cNvContentPartPr/>
              <p14:nvPr/>
            </p14:nvContentPartPr>
            <p14:xfrm>
              <a:off x="3350654" y="607454"/>
              <a:ext cx="360" cy="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6C8D960D-699D-6143-80CF-EE1905790F2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332654" y="589454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D1C5554E-568C-B34E-930D-154ECD284D00}"/>
                  </a:ext>
                </a:extLst>
              </p14:cNvPr>
              <p14:cNvContentPartPr/>
              <p14:nvPr/>
            </p14:nvContentPartPr>
            <p14:xfrm>
              <a:off x="1948454" y="5384654"/>
              <a:ext cx="54360" cy="10080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D1C5554E-568C-B34E-930D-154ECD284D0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930814" y="5367014"/>
                <a:ext cx="90000" cy="13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09B7AD19-D698-304E-8BF1-A44DEDFA09CD}"/>
                  </a:ext>
                </a:extLst>
              </p14:cNvPr>
              <p14:cNvContentPartPr/>
              <p14:nvPr/>
            </p14:nvContentPartPr>
            <p14:xfrm>
              <a:off x="2299454" y="5346134"/>
              <a:ext cx="297720" cy="5220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09B7AD19-D698-304E-8BF1-A44DEDFA09CD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281814" y="5328494"/>
                <a:ext cx="333360" cy="8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807A4FE9-EF44-5446-A427-8B56BDFB4F97}"/>
                  </a:ext>
                </a:extLst>
              </p14:cNvPr>
              <p14:cNvContentPartPr/>
              <p14:nvPr/>
            </p14:nvContentPartPr>
            <p14:xfrm>
              <a:off x="2495294" y="1683494"/>
              <a:ext cx="376920" cy="373284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807A4FE9-EF44-5446-A427-8B56BDFB4F97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432294" y="1620494"/>
                <a:ext cx="502560" cy="385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9DB21E75-DDBA-E241-B3D9-07458CBAE376}"/>
                  </a:ext>
                </a:extLst>
              </p14:cNvPr>
              <p14:cNvContentPartPr/>
              <p14:nvPr/>
            </p14:nvContentPartPr>
            <p14:xfrm>
              <a:off x="2855294" y="2829014"/>
              <a:ext cx="40680" cy="99000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9DB21E75-DDBA-E241-B3D9-07458CBAE376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792654" y="2766374"/>
                <a:ext cx="166320" cy="111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96737A76-77F1-4D44-8512-DBB23A812F14}"/>
                  </a:ext>
                </a:extLst>
              </p14:cNvPr>
              <p14:cNvContentPartPr/>
              <p14:nvPr/>
            </p14:nvContentPartPr>
            <p14:xfrm>
              <a:off x="2575934" y="3414734"/>
              <a:ext cx="439200" cy="4287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96737A76-77F1-4D44-8512-DBB23A812F14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513294" y="3352094"/>
                <a:ext cx="564840" cy="55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51812924-D729-EC41-8406-FD0B5B9F93B2}"/>
                  </a:ext>
                </a:extLst>
              </p14:cNvPr>
              <p14:cNvContentPartPr/>
              <p14:nvPr/>
            </p14:nvContentPartPr>
            <p14:xfrm>
              <a:off x="3015854" y="3738374"/>
              <a:ext cx="74160" cy="99684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51812924-D729-EC41-8406-FD0B5B9F93B2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952854" y="3675374"/>
                <a:ext cx="199800" cy="112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C53DD552-9232-FB4D-9877-FDD3C4615BA4}"/>
                  </a:ext>
                </a:extLst>
              </p14:cNvPr>
              <p14:cNvContentPartPr/>
              <p14:nvPr/>
            </p14:nvContentPartPr>
            <p14:xfrm>
              <a:off x="3298814" y="5836814"/>
              <a:ext cx="264600" cy="10188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C53DD552-9232-FB4D-9877-FDD3C4615BA4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3235814" y="5774174"/>
                <a:ext cx="390240" cy="227520"/>
              </a:xfrm>
              <a:prstGeom prst="rect">
                <a:avLst/>
              </a:prstGeom>
            </p:spPr>
          </p:pic>
        </mc:Fallback>
      </mc:AlternateContent>
      <p:grpSp>
        <p:nvGrpSpPr>
          <p:cNvPr id="36" name="Group 35">
            <a:extLst>
              <a:ext uri="{FF2B5EF4-FFF2-40B4-BE49-F238E27FC236}">
                <a16:creationId xmlns:a16="http://schemas.microsoft.com/office/drawing/2014/main" id="{D967311E-8181-D74B-8DAE-3B8800D1072E}"/>
              </a:ext>
            </a:extLst>
          </p:cNvPr>
          <p:cNvGrpSpPr/>
          <p:nvPr/>
        </p:nvGrpSpPr>
        <p:grpSpPr>
          <a:xfrm>
            <a:off x="3788774" y="4757174"/>
            <a:ext cx="943560" cy="827640"/>
            <a:chOff x="3788774" y="4757174"/>
            <a:chExt cx="943560" cy="82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0BF41080-0435-6A48-935C-6E2C7EC5A17E}"/>
                    </a:ext>
                  </a:extLst>
                </p14:cNvPr>
                <p14:cNvContentPartPr/>
                <p14:nvPr/>
              </p14:nvContentPartPr>
              <p14:xfrm>
                <a:off x="3788774" y="5149934"/>
                <a:ext cx="392760" cy="43488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0BF41080-0435-6A48-935C-6E2C7EC5A17E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3725774" y="5086934"/>
                  <a:ext cx="518400" cy="56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FFEB8FD9-23D5-3044-8C6E-E12807D214FA}"/>
                    </a:ext>
                  </a:extLst>
                </p14:cNvPr>
                <p14:cNvContentPartPr/>
                <p14:nvPr/>
              </p14:nvContentPartPr>
              <p14:xfrm>
                <a:off x="4437854" y="4757174"/>
                <a:ext cx="294480" cy="26928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FFEB8FD9-23D5-3044-8C6E-E12807D214FA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4375214" y="4694174"/>
                  <a:ext cx="420120" cy="394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65EC4333-B88F-2545-AC8A-29DFCD02C5BF}"/>
              </a:ext>
            </a:extLst>
          </p:cNvPr>
          <p:cNvGrpSpPr/>
          <p:nvPr/>
        </p:nvGrpSpPr>
        <p:grpSpPr>
          <a:xfrm>
            <a:off x="4963094" y="3787694"/>
            <a:ext cx="906480" cy="731160"/>
            <a:chOff x="4963094" y="3787694"/>
            <a:chExt cx="906480" cy="731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ACA6F886-41D4-5045-8D71-44E10739FC01}"/>
                    </a:ext>
                  </a:extLst>
                </p14:cNvPr>
                <p14:cNvContentPartPr/>
                <p14:nvPr/>
              </p14:nvContentPartPr>
              <p14:xfrm>
                <a:off x="4963094" y="4052654"/>
                <a:ext cx="391320" cy="46620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ACA6F886-41D4-5045-8D71-44E10739FC01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4900454" y="3990014"/>
                  <a:ext cx="516960" cy="59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6F88C889-8AB6-5249-94D3-638F937EEAAB}"/>
                    </a:ext>
                  </a:extLst>
                </p14:cNvPr>
                <p14:cNvContentPartPr/>
                <p14:nvPr/>
              </p14:nvContentPartPr>
              <p14:xfrm>
                <a:off x="5656454" y="3787694"/>
                <a:ext cx="213120" cy="5220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6F88C889-8AB6-5249-94D3-638F937EEAAB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5593814" y="3724694"/>
                  <a:ext cx="338760" cy="177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F9EEA81C-D69E-614F-810F-E249CF9B05BC}"/>
                  </a:ext>
                </a:extLst>
              </p14:cNvPr>
              <p14:cNvContentPartPr/>
              <p14:nvPr/>
            </p14:nvContentPartPr>
            <p14:xfrm>
              <a:off x="6197534" y="3213854"/>
              <a:ext cx="340920" cy="56016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F9EEA81C-D69E-614F-810F-E249CF9B05BC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6134894" y="3150854"/>
                <a:ext cx="466560" cy="68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BD2205CB-DB9C-C04E-B57E-AF01F66EE26A}"/>
                  </a:ext>
                </a:extLst>
              </p14:cNvPr>
              <p14:cNvContentPartPr/>
              <p14:nvPr/>
            </p14:nvContentPartPr>
            <p14:xfrm>
              <a:off x="6622334" y="1607174"/>
              <a:ext cx="487800" cy="127224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BD2205CB-DB9C-C04E-B57E-AF01F66EE26A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6559694" y="1544174"/>
                <a:ext cx="613440" cy="139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A216151A-08D8-F24E-BBCD-A885AE9441BC}"/>
                  </a:ext>
                </a:extLst>
              </p14:cNvPr>
              <p14:cNvContentPartPr/>
              <p14:nvPr/>
            </p14:nvContentPartPr>
            <p14:xfrm>
              <a:off x="7421534" y="1473254"/>
              <a:ext cx="269640" cy="49644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A216151A-08D8-F24E-BBCD-A885AE9441BC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7358894" y="1410614"/>
                <a:ext cx="395280" cy="62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3AC8DB6A-C26D-834E-9452-866B3978FEB0}"/>
                  </a:ext>
                </a:extLst>
              </p14:cNvPr>
              <p14:cNvContentPartPr/>
              <p14:nvPr/>
            </p14:nvContentPartPr>
            <p14:xfrm>
              <a:off x="7890254" y="1953494"/>
              <a:ext cx="433080" cy="33228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3AC8DB6A-C26D-834E-9452-866B3978FEB0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7827614" y="1890494"/>
                <a:ext cx="558720" cy="457920"/>
              </a:xfrm>
              <a:prstGeom prst="rect">
                <a:avLst/>
              </a:prstGeom>
            </p:spPr>
          </p:pic>
        </mc:Fallback>
      </mc:AlternateContent>
      <p:grpSp>
        <p:nvGrpSpPr>
          <p:cNvPr id="46" name="Group 45">
            <a:extLst>
              <a:ext uri="{FF2B5EF4-FFF2-40B4-BE49-F238E27FC236}">
                <a16:creationId xmlns:a16="http://schemas.microsoft.com/office/drawing/2014/main" id="{10C69D5E-C686-EE49-AE2F-B2638DE33437}"/>
              </a:ext>
            </a:extLst>
          </p:cNvPr>
          <p:cNvGrpSpPr/>
          <p:nvPr/>
        </p:nvGrpSpPr>
        <p:grpSpPr>
          <a:xfrm>
            <a:off x="3104774" y="5076494"/>
            <a:ext cx="355680" cy="793800"/>
            <a:chOff x="3104774" y="5076494"/>
            <a:chExt cx="355680" cy="793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585BB206-0E2F-2848-A4C4-237B9512A206}"/>
                    </a:ext>
                  </a:extLst>
                </p14:cNvPr>
                <p14:cNvContentPartPr/>
                <p14:nvPr/>
              </p14:nvContentPartPr>
              <p14:xfrm>
                <a:off x="3127454" y="5076494"/>
                <a:ext cx="34200" cy="2444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585BB206-0E2F-2848-A4C4-237B9512A206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3064454" y="5013494"/>
                  <a:ext cx="159840" cy="37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E019EA6F-DD12-FF49-AF91-A2E029B3B9A4}"/>
                    </a:ext>
                  </a:extLst>
                </p14:cNvPr>
                <p14:cNvContentPartPr/>
                <p14:nvPr/>
              </p14:nvContentPartPr>
              <p14:xfrm>
                <a:off x="3223214" y="5560334"/>
                <a:ext cx="237240" cy="3099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E019EA6F-DD12-FF49-AF91-A2E029B3B9A4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3160574" y="5497694"/>
                  <a:ext cx="362880" cy="43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CF42DE92-C758-C24A-A1CC-0A20214FFA8D}"/>
                    </a:ext>
                  </a:extLst>
                </p14:cNvPr>
                <p14:cNvContentPartPr/>
                <p14:nvPr/>
              </p14:nvContentPartPr>
              <p14:xfrm>
                <a:off x="3104774" y="5308334"/>
                <a:ext cx="29160" cy="5832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CF42DE92-C758-C24A-A1CC-0A20214FFA8D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3042134" y="5245694"/>
                  <a:ext cx="15480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AACFA28A-2300-4B4A-9F7B-81319A3C1DC0}"/>
                    </a:ext>
                  </a:extLst>
                </p14:cNvPr>
                <p14:cNvContentPartPr/>
                <p14:nvPr/>
              </p14:nvContentPartPr>
              <p14:xfrm>
                <a:off x="3239054" y="5535854"/>
                <a:ext cx="24480" cy="7524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AACFA28A-2300-4B4A-9F7B-81319A3C1DC0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3176054" y="5472854"/>
                  <a:ext cx="150120" cy="200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4853112B-3432-6240-97AE-198F9ED144E6}"/>
                  </a:ext>
                </a:extLst>
              </p14:cNvPr>
              <p14:cNvContentPartPr/>
              <p14:nvPr/>
            </p14:nvContentPartPr>
            <p14:xfrm>
              <a:off x="2513294" y="5580494"/>
              <a:ext cx="360" cy="36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4853112B-3432-6240-97AE-198F9ED144E6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2450294" y="5517494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BE21B133-00A8-3A43-80CC-F74B6350F018}"/>
                  </a:ext>
                </a:extLst>
              </p14:cNvPr>
              <p14:cNvContentPartPr/>
              <p14:nvPr/>
            </p14:nvContentPartPr>
            <p14:xfrm>
              <a:off x="3105494" y="4909094"/>
              <a:ext cx="360" cy="36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BE21B133-00A8-3A43-80CC-F74B6350F018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3042854" y="4846454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A97E2603-6B56-B946-ACC5-9C12D435138A}"/>
                  </a:ext>
                </a:extLst>
              </p14:cNvPr>
              <p14:cNvContentPartPr/>
              <p14:nvPr/>
            </p14:nvContentPartPr>
            <p14:xfrm>
              <a:off x="3698054" y="5728454"/>
              <a:ext cx="360" cy="36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A97E2603-6B56-B946-ACC5-9C12D435138A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3635414" y="5665454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D0CB7963-D893-7B41-9643-D39247A249C4}"/>
                  </a:ext>
                </a:extLst>
              </p14:cNvPr>
              <p14:cNvContentPartPr/>
              <p14:nvPr/>
            </p14:nvContentPartPr>
            <p14:xfrm>
              <a:off x="4290254" y="5109254"/>
              <a:ext cx="360" cy="36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D0CB7963-D893-7B41-9643-D39247A249C4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4227614" y="5046614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82905123-4EEC-C04B-AE5D-0C6F79BD9610}"/>
                  </a:ext>
                </a:extLst>
              </p14:cNvPr>
              <p14:cNvContentPartPr/>
              <p14:nvPr/>
            </p14:nvContentPartPr>
            <p14:xfrm>
              <a:off x="4882814" y="4656734"/>
              <a:ext cx="360" cy="36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82905123-4EEC-C04B-AE5D-0C6F79BD9610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4820174" y="4594094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EAC99FCB-A991-B04B-AAB6-6A0E011DDCF1}"/>
                  </a:ext>
                </a:extLst>
              </p14:cNvPr>
              <p14:cNvContentPartPr/>
              <p14:nvPr/>
            </p14:nvContentPartPr>
            <p14:xfrm>
              <a:off x="5467814" y="3862574"/>
              <a:ext cx="360" cy="36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EAC99FCB-A991-B04B-AAB6-6A0E011DDCF1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5405174" y="3799934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8CED3FC9-499A-1E43-985A-03CC0071E2FA}"/>
                  </a:ext>
                </a:extLst>
              </p14:cNvPr>
              <p14:cNvContentPartPr/>
              <p14:nvPr/>
            </p14:nvContentPartPr>
            <p14:xfrm>
              <a:off x="6045254" y="3816134"/>
              <a:ext cx="360" cy="36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8CED3FC9-499A-1E43-985A-03CC0071E2FA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5982614" y="3753494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7A9C979C-AC14-A547-AD15-B97070B1BECE}"/>
                  </a:ext>
                </a:extLst>
              </p14:cNvPr>
              <p14:cNvContentPartPr/>
              <p14:nvPr/>
            </p14:nvContentPartPr>
            <p14:xfrm>
              <a:off x="6650054" y="3070214"/>
              <a:ext cx="360" cy="36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7A9C979C-AC14-A547-AD15-B97070B1BECE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6587054" y="3007214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BDA04A1B-FDA5-C94C-9AE6-5C5CA25D44EF}"/>
                  </a:ext>
                </a:extLst>
              </p14:cNvPr>
              <p14:cNvContentPartPr/>
              <p14:nvPr/>
            </p14:nvContentPartPr>
            <p14:xfrm>
              <a:off x="7200854" y="1449134"/>
              <a:ext cx="360" cy="36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BDA04A1B-FDA5-C94C-9AE6-5C5CA25D44EF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7137854" y="1386494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D0220B45-31E6-1046-89A1-5C1E26102BA1}"/>
                  </a:ext>
                </a:extLst>
              </p14:cNvPr>
              <p14:cNvContentPartPr/>
              <p14:nvPr/>
            </p14:nvContentPartPr>
            <p14:xfrm>
              <a:off x="7777574" y="2119094"/>
              <a:ext cx="360" cy="36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D0220B45-31E6-1046-89A1-5C1E26102BA1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7714934" y="2056094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3601B332-EE98-9848-9803-F08359D6B1E4}"/>
                  </a:ext>
                </a:extLst>
              </p14:cNvPr>
              <p14:cNvContentPartPr/>
              <p14:nvPr/>
            </p14:nvContentPartPr>
            <p14:xfrm>
              <a:off x="8382734" y="2203334"/>
              <a:ext cx="360" cy="36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3601B332-EE98-9848-9803-F08359D6B1E4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8319734" y="2140694"/>
                <a:ext cx="126000" cy="126000"/>
              </a:xfrm>
              <a:prstGeom prst="rect">
                <a:avLst/>
              </a:prstGeom>
            </p:spPr>
          </p:pic>
        </mc:Fallback>
      </mc:AlternateContent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9A2C53F6-4F89-1641-B1D5-43C05BA4A584}"/>
              </a:ext>
            </a:extLst>
          </p:cNvPr>
          <p:cNvCxnSpPr/>
          <p:nvPr/>
        </p:nvCxnSpPr>
        <p:spPr>
          <a:xfrm>
            <a:off x="2855294" y="3862574"/>
            <a:ext cx="0" cy="26073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 59">
            <a:extLst>
              <a:ext uri="{FF2B5EF4-FFF2-40B4-BE49-F238E27FC236}">
                <a16:creationId xmlns:a16="http://schemas.microsoft.com/office/drawing/2014/main" id="{8614184A-F33B-EF4C-A624-8E04EBED7C9E}"/>
              </a:ext>
            </a:extLst>
          </p:cNvPr>
          <p:cNvSpPr/>
          <p:nvPr/>
        </p:nvSpPr>
        <p:spPr>
          <a:xfrm>
            <a:off x="2299454" y="3552865"/>
            <a:ext cx="1201599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05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</a:rPr>
              <a:t>New point</a:t>
            </a:r>
            <a:endParaRPr lang="en-PT" sz="1050" b="1" dirty="0">
              <a:solidFill>
                <a:schemeClr val="accent1">
                  <a:lumMod val="60000"/>
                  <a:lumOff val="40000"/>
                </a:schemeClr>
              </a:solidFill>
              <a:latin typeface="+mj-lt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0FE199D3-8F20-C24A-8F0D-84E4B42FB99B}"/>
                  </a:ext>
                </a:extLst>
              </p14:cNvPr>
              <p14:cNvContentPartPr/>
              <p14:nvPr/>
            </p14:nvContentPartPr>
            <p14:xfrm>
              <a:off x="2870414" y="5665454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0FE199D3-8F20-C24A-8F0D-84E4B42FB99B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2807774" y="5602814"/>
                <a:ext cx="126000" cy="12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479183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56">
            <a:extLst>
              <a:ext uri="{FF2B5EF4-FFF2-40B4-BE49-F238E27FC236}">
                <a16:creationId xmlns:a16="http://schemas.microsoft.com/office/drawing/2014/main" id="{B1A6B0B5-F1B5-8C43-A6F2-7353CC58F036}"/>
              </a:ext>
            </a:extLst>
          </p:cNvPr>
          <p:cNvSpPr/>
          <p:nvPr/>
        </p:nvSpPr>
        <p:spPr>
          <a:xfrm>
            <a:off x="1985930" y="4063528"/>
            <a:ext cx="7002445" cy="1270092"/>
          </a:xfrm>
          <a:prstGeom prst="rect">
            <a:avLst/>
          </a:prstGeom>
          <a:solidFill>
            <a:schemeClr val="accent1">
              <a:lumMod val="20000"/>
              <a:lumOff val="80000"/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4601ECC-D4D8-9245-910A-09DB25D8E0FE}"/>
              </a:ext>
            </a:extLst>
          </p:cNvPr>
          <p:cNvSpPr/>
          <p:nvPr/>
        </p:nvSpPr>
        <p:spPr>
          <a:xfrm>
            <a:off x="2011172" y="2184569"/>
            <a:ext cx="7002445" cy="1761691"/>
          </a:xfrm>
          <a:prstGeom prst="rect">
            <a:avLst/>
          </a:prstGeom>
          <a:solidFill>
            <a:schemeClr val="bg2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8990013" y="6975475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March 10, 2022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0455275" y="6975475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11</a:t>
            </a:fld>
            <a:endParaRPr lang="en-GB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22745144-CAF1-8B4E-BF01-5B29AB2D52E9}"/>
              </a:ext>
            </a:extLst>
          </p:cNvPr>
          <p:cNvGraphicFramePr>
            <a:graphicFrameLocks noGrp="1"/>
          </p:cNvGraphicFramePr>
          <p:nvPr/>
        </p:nvGraphicFramePr>
        <p:xfrm>
          <a:off x="833800" y="456377"/>
          <a:ext cx="624840" cy="1404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75600"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5600"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5600"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5600"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5600"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5600"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5600"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5600"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cxnSp>
        <p:nvCxnSpPr>
          <p:cNvPr id="8" name="Elbow Connector 7">
            <a:extLst>
              <a:ext uri="{FF2B5EF4-FFF2-40B4-BE49-F238E27FC236}">
                <a16:creationId xmlns:a16="http://schemas.microsoft.com/office/drawing/2014/main" id="{A1C617FF-8A9C-D040-B1C3-3A1EEE5C4D3E}"/>
              </a:ext>
            </a:extLst>
          </p:cNvPr>
          <p:cNvCxnSpPr>
            <a:cxnSpLocks/>
          </p:cNvCxnSpPr>
          <p:nvPr/>
        </p:nvCxnSpPr>
        <p:spPr>
          <a:xfrm rot="16200000" flipH="1">
            <a:off x="941385" y="2065385"/>
            <a:ext cx="1270090" cy="818999"/>
          </a:xfrm>
          <a:prstGeom prst="bentConnector3">
            <a:avLst>
              <a:gd name="adj1" fmla="val 100045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EF65495-FCC1-A345-8597-8AFB3AC439B2}"/>
              </a:ext>
            </a:extLst>
          </p:cNvPr>
          <p:cNvCxnSpPr>
            <a:cxnSpLocks/>
          </p:cNvCxnSpPr>
          <p:nvPr/>
        </p:nvCxnSpPr>
        <p:spPr>
          <a:xfrm flipV="1">
            <a:off x="6615571" y="4698574"/>
            <a:ext cx="2398046" cy="259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7C9A7325-6B54-AB49-9B3E-A28104C86FEF}"/>
              </a:ext>
            </a:extLst>
          </p:cNvPr>
          <p:cNvSpPr txBox="1"/>
          <p:nvPr/>
        </p:nvSpPr>
        <p:spPr>
          <a:xfrm>
            <a:off x="4352846" y="2907394"/>
            <a:ext cx="3005323" cy="338554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600" dirty="0"/>
              <a:t>Training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A072B85-1A9F-1448-B9B6-6B43FDB3545A}"/>
              </a:ext>
            </a:extLst>
          </p:cNvPr>
          <p:cNvSpPr/>
          <p:nvPr/>
        </p:nvSpPr>
        <p:spPr>
          <a:xfrm>
            <a:off x="522164" y="2064325"/>
            <a:ext cx="8568952" cy="3432611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07BC7A8-C0DA-F94C-9292-1827BB540701}"/>
              </a:ext>
            </a:extLst>
          </p:cNvPr>
          <p:cNvSpPr txBox="1"/>
          <p:nvPr/>
        </p:nvSpPr>
        <p:spPr>
          <a:xfrm>
            <a:off x="6107128" y="1699821"/>
            <a:ext cx="28803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600" dirty="0"/>
              <a:t>Machine Learning Workflow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9DBC25C-BD06-C244-B829-62C13B889903}"/>
              </a:ext>
            </a:extLst>
          </p:cNvPr>
          <p:cNvSpPr txBox="1"/>
          <p:nvPr/>
        </p:nvSpPr>
        <p:spPr>
          <a:xfrm>
            <a:off x="2226757" y="2405771"/>
            <a:ext cx="1343570" cy="1323439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600"/>
              <a:t>Data Processing </a:t>
            </a:r>
          </a:p>
          <a:p>
            <a:pPr algn="ctr"/>
            <a:r>
              <a:rPr lang="en-GB" sz="1600"/>
              <a:t>&amp;</a:t>
            </a:r>
          </a:p>
          <a:p>
            <a:pPr algn="ctr"/>
            <a:r>
              <a:rPr lang="en-GB" sz="1600"/>
              <a:t>Feature Selection</a:t>
            </a:r>
          </a:p>
        </p:txBody>
      </p: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1134F01B-3247-5747-8D6F-265B7C7DF944}"/>
              </a:ext>
            </a:extLst>
          </p:cNvPr>
          <p:cNvCxnSpPr>
            <a:cxnSpLocks/>
            <a:stCxn id="20" idx="3"/>
            <a:endCxn id="13" idx="1"/>
          </p:cNvCxnSpPr>
          <p:nvPr/>
        </p:nvCxnSpPr>
        <p:spPr>
          <a:xfrm>
            <a:off x="3570327" y="3067491"/>
            <a:ext cx="782519" cy="918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E3BB1E19-BB77-7D40-82C8-8ED7E77E1F60}"/>
              </a:ext>
            </a:extLst>
          </p:cNvPr>
          <p:cNvSpPr txBox="1"/>
          <p:nvPr/>
        </p:nvSpPr>
        <p:spPr>
          <a:xfrm>
            <a:off x="5365551" y="4408781"/>
            <a:ext cx="1042748" cy="584775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600"/>
              <a:t>Trained </a:t>
            </a:r>
          </a:p>
          <a:p>
            <a:pPr algn="ctr"/>
            <a:r>
              <a:rPr lang="en-GB" sz="1600"/>
              <a:t>Model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41AFAACF-817A-6A4A-B4E6-E5E6D8296DEF}"/>
              </a:ext>
            </a:extLst>
          </p:cNvPr>
          <p:cNvCxnSpPr>
            <a:cxnSpLocks/>
          </p:cNvCxnSpPr>
          <p:nvPr/>
        </p:nvCxnSpPr>
        <p:spPr>
          <a:xfrm>
            <a:off x="4438691" y="4701167"/>
            <a:ext cx="623660" cy="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2C4C73CC-9D47-A94A-8077-4F87718A54C3}"/>
              </a:ext>
            </a:extLst>
          </p:cNvPr>
          <p:cNvCxnSpPr>
            <a:cxnSpLocks/>
            <a:endCxn id="35" idx="0"/>
          </p:cNvCxnSpPr>
          <p:nvPr/>
        </p:nvCxnSpPr>
        <p:spPr>
          <a:xfrm flipH="1">
            <a:off x="5886925" y="3359877"/>
            <a:ext cx="4753" cy="104890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5F30B5B3-753E-8C45-927E-AE6BB9B4DD5C}"/>
              </a:ext>
            </a:extLst>
          </p:cNvPr>
          <p:cNvSpPr txBox="1"/>
          <p:nvPr/>
        </p:nvSpPr>
        <p:spPr>
          <a:xfrm>
            <a:off x="2864591" y="4449663"/>
            <a:ext cx="1270900" cy="584775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600"/>
              <a:t>”Real Life”</a:t>
            </a:r>
          </a:p>
          <a:p>
            <a:pPr algn="ctr"/>
            <a:r>
              <a:rPr lang="en-GB" sz="1600"/>
              <a:t>Data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17E55AD-C328-3447-9EA3-9511A2892108}"/>
              </a:ext>
            </a:extLst>
          </p:cNvPr>
          <p:cNvSpPr txBox="1"/>
          <p:nvPr/>
        </p:nvSpPr>
        <p:spPr>
          <a:xfrm>
            <a:off x="9231567" y="4529297"/>
            <a:ext cx="864096" cy="338554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600"/>
              <a:t>Label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4284ED63-7C34-7A4F-B8A6-322AB7A5A5A0}"/>
              </a:ext>
            </a:extLst>
          </p:cNvPr>
          <p:cNvCxnSpPr>
            <a:cxnSpLocks/>
          </p:cNvCxnSpPr>
          <p:nvPr/>
        </p:nvCxnSpPr>
        <p:spPr>
          <a:xfrm flipV="1">
            <a:off x="7794972" y="3067491"/>
            <a:ext cx="761092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7A8E0593-964D-F64E-8D56-4D679F051638}"/>
              </a:ext>
            </a:extLst>
          </p:cNvPr>
          <p:cNvSpPr txBox="1"/>
          <p:nvPr/>
        </p:nvSpPr>
        <p:spPr>
          <a:xfrm>
            <a:off x="9190732" y="2781538"/>
            <a:ext cx="989242" cy="584775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600" dirty="0"/>
              <a:t>Info on Model</a:t>
            </a:r>
          </a:p>
        </p:txBody>
      </p:sp>
    </p:spTree>
    <p:extLst>
      <p:ext uri="{BB962C8B-B14F-4D97-AF65-F5344CB8AC3E}">
        <p14:creationId xmlns:p14="http://schemas.microsoft.com/office/powerpoint/2010/main" val="3977539345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0455275" y="6975475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110</a:t>
            </a:fld>
            <a:endParaRPr lang="en-GB" dirty="0"/>
          </a:p>
        </p:txBody>
      </p:sp>
      <p:sp>
        <p:nvSpPr>
          <p:cNvPr id="6" name="Title 20"/>
          <p:cNvSpPr txBox="1">
            <a:spLocks/>
          </p:cNvSpPr>
          <p:nvPr/>
        </p:nvSpPr>
        <p:spPr>
          <a:xfrm>
            <a:off x="314799" y="324247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pt-PT" dirty="0" err="1">
                <a:latin typeface="Calibri Light" panose="020F0302020204030204" pitchFamily="34" charset="0"/>
              </a:rPr>
              <a:t>Overfitting</a:t>
            </a:r>
            <a:endParaRPr lang="en-GB" dirty="0">
              <a:latin typeface="Calibri Light" panose="020F0302020204030204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6C8D960D-699D-6143-80CF-EE1905790F2D}"/>
                  </a:ext>
                </a:extLst>
              </p14:cNvPr>
              <p14:cNvContentPartPr/>
              <p14:nvPr/>
            </p14:nvContentPartPr>
            <p14:xfrm>
              <a:off x="3350654" y="607454"/>
              <a:ext cx="360" cy="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6C8D960D-699D-6143-80CF-EE1905790F2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332654" y="589454"/>
                <a:ext cx="36000" cy="3600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AE5D07BB-7C13-7844-914F-F200EA9677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244" y="1188343"/>
            <a:ext cx="7848872" cy="5329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214677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0455275" y="6975475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111</a:t>
            </a:fld>
            <a:endParaRPr lang="en-GB" dirty="0"/>
          </a:p>
        </p:txBody>
      </p:sp>
      <p:sp>
        <p:nvSpPr>
          <p:cNvPr id="6" name="Title 20"/>
          <p:cNvSpPr txBox="1">
            <a:spLocks/>
          </p:cNvSpPr>
          <p:nvPr/>
        </p:nvSpPr>
        <p:spPr>
          <a:xfrm>
            <a:off x="314799" y="324247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pt-PT" dirty="0" err="1">
                <a:latin typeface="Calibri Light" panose="020F0302020204030204" pitchFamily="34" charset="0"/>
              </a:rPr>
              <a:t>Overfitting</a:t>
            </a:r>
            <a:endParaRPr lang="en-GB" dirty="0">
              <a:latin typeface="Calibri Light" panose="020F0302020204030204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6C8D960D-699D-6143-80CF-EE1905790F2D}"/>
                  </a:ext>
                </a:extLst>
              </p14:cNvPr>
              <p14:cNvContentPartPr/>
              <p14:nvPr/>
            </p14:nvContentPartPr>
            <p14:xfrm>
              <a:off x="3350654" y="607454"/>
              <a:ext cx="360" cy="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6C8D960D-699D-6143-80CF-EE1905790F2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332654" y="589454"/>
                <a:ext cx="36000" cy="3600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AE5D07BB-7C13-7844-914F-F200EA9677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244" y="1188343"/>
            <a:ext cx="7848872" cy="5329738"/>
          </a:xfrm>
          <a:prstGeom prst="rect">
            <a:avLst/>
          </a:prstGeom>
        </p:spPr>
      </p:pic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5C078DF0-5C57-4F4D-A643-8DCDDB086D60}"/>
              </a:ext>
            </a:extLst>
          </p:cNvPr>
          <p:cNvCxnSpPr>
            <a:cxnSpLocks/>
          </p:cNvCxnSpPr>
          <p:nvPr/>
        </p:nvCxnSpPr>
        <p:spPr>
          <a:xfrm>
            <a:off x="2826420" y="1668524"/>
            <a:ext cx="0" cy="48495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379D5A25-2215-2F46-BEBB-9BF3DDC29C7D}"/>
              </a:ext>
            </a:extLst>
          </p:cNvPr>
          <p:cNvSpPr/>
          <p:nvPr/>
        </p:nvSpPr>
        <p:spPr>
          <a:xfrm>
            <a:off x="2225620" y="1458196"/>
            <a:ext cx="1201599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05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</a:rPr>
              <a:t>New point</a:t>
            </a:r>
            <a:endParaRPr lang="en-PT" sz="1050" b="1" dirty="0">
              <a:solidFill>
                <a:schemeClr val="accent1">
                  <a:lumMod val="60000"/>
                  <a:lumOff val="40000"/>
                </a:schemeClr>
              </a:solidFill>
              <a:latin typeface="+mj-lt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555E34DD-2BCB-3847-9F15-C1448A36FF1F}"/>
                  </a:ext>
                </a:extLst>
              </p14:cNvPr>
              <p14:cNvContentPartPr/>
              <p14:nvPr/>
            </p14:nvContentPartPr>
            <p14:xfrm>
              <a:off x="2826419" y="2412479"/>
              <a:ext cx="360" cy="36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555E34DD-2BCB-3847-9F15-C1448A36FF1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763779" y="2349839"/>
                <a:ext cx="126000" cy="12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8949794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0455275" y="6975475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112</a:t>
            </a:fld>
            <a:endParaRPr lang="en-GB" dirty="0"/>
          </a:p>
        </p:txBody>
      </p:sp>
      <p:sp>
        <p:nvSpPr>
          <p:cNvPr id="6" name="Title 20"/>
          <p:cNvSpPr txBox="1">
            <a:spLocks/>
          </p:cNvSpPr>
          <p:nvPr/>
        </p:nvSpPr>
        <p:spPr>
          <a:xfrm>
            <a:off x="314799" y="324247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pt-PT" dirty="0" err="1">
                <a:latin typeface="Calibri Light" panose="020F0302020204030204" pitchFamily="34" charset="0"/>
              </a:rPr>
              <a:t>Overfitting</a:t>
            </a:r>
            <a:endParaRPr lang="en-GB" dirty="0">
              <a:latin typeface="Calibri Light" panose="020F0302020204030204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6C8D960D-699D-6143-80CF-EE1905790F2D}"/>
                  </a:ext>
                </a:extLst>
              </p14:cNvPr>
              <p14:cNvContentPartPr/>
              <p14:nvPr/>
            </p14:nvContentPartPr>
            <p14:xfrm>
              <a:off x="3350654" y="607454"/>
              <a:ext cx="360" cy="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6C8D960D-699D-6143-80CF-EE1905790F2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332654" y="589454"/>
                <a:ext cx="36000" cy="3600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94C51BA3-0CCE-8547-827F-D476AB6E898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7" t="3636" r="2313" b="20000"/>
          <a:stretch/>
        </p:blipFill>
        <p:spPr>
          <a:xfrm>
            <a:off x="810197" y="2052439"/>
            <a:ext cx="9001000" cy="30243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5581834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0455275" y="6975475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113</a:t>
            </a:fld>
            <a:endParaRPr lang="en-GB" dirty="0"/>
          </a:p>
        </p:txBody>
      </p:sp>
      <p:sp>
        <p:nvSpPr>
          <p:cNvPr id="6" name="Title 20"/>
          <p:cNvSpPr txBox="1">
            <a:spLocks/>
          </p:cNvSpPr>
          <p:nvPr/>
        </p:nvSpPr>
        <p:spPr>
          <a:xfrm>
            <a:off x="314799" y="324247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pt-PT" dirty="0" err="1">
                <a:latin typeface="Calibri Light" panose="020F0302020204030204" pitchFamily="34" charset="0"/>
              </a:rPr>
              <a:t>Overfitting</a:t>
            </a:r>
            <a:endParaRPr lang="en-GB" dirty="0">
              <a:latin typeface="Calibri Light" panose="020F0302020204030204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6C8D960D-699D-6143-80CF-EE1905790F2D}"/>
                  </a:ext>
                </a:extLst>
              </p14:cNvPr>
              <p14:cNvContentPartPr/>
              <p14:nvPr/>
            </p14:nvContentPartPr>
            <p14:xfrm>
              <a:off x="3350654" y="607454"/>
              <a:ext cx="360" cy="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6C8D960D-699D-6143-80CF-EE1905790F2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332654" y="589454"/>
                <a:ext cx="3600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6CC12019-E9FC-FD46-B4EE-F6D457703762}"/>
              </a:ext>
            </a:extLst>
          </p:cNvPr>
          <p:cNvSpPr/>
          <p:nvPr/>
        </p:nvSpPr>
        <p:spPr>
          <a:xfrm>
            <a:off x="337864" y="1116335"/>
            <a:ext cx="9545339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GB" sz="2800" b="1" dirty="0">
                <a:solidFill>
                  <a:srgbClr val="202122"/>
                </a:solidFill>
                <a:latin typeface="+mj-lt"/>
              </a:rPr>
              <a:t>How do we cause overfitting?</a:t>
            </a:r>
          </a:p>
          <a:p>
            <a:pPr algn="just"/>
            <a:endParaRPr lang="en-GB" sz="2800" b="1" dirty="0">
              <a:solidFill>
                <a:srgbClr val="202122"/>
              </a:solidFill>
              <a:latin typeface="+mj-lt"/>
            </a:endParaRPr>
          </a:p>
          <a:p>
            <a:pPr algn="just"/>
            <a:r>
              <a:rPr lang="en-GB" sz="2800" dirty="0">
                <a:solidFill>
                  <a:srgbClr val="202122"/>
                </a:solidFill>
                <a:latin typeface="+mj-lt"/>
              </a:rPr>
              <a:t>Well, it depends a lot on the model!!!</a:t>
            </a:r>
          </a:p>
          <a:p>
            <a:pPr algn="just"/>
            <a:r>
              <a:rPr lang="en-GB" sz="2800" dirty="0">
                <a:solidFill>
                  <a:srgbClr val="202122"/>
                </a:solidFill>
                <a:latin typeface="+mj-lt"/>
              </a:rPr>
              <a:t>Hence your need to understand it and not just using “</a:t>
            </a:r>
            <a:r>
              <a:rPr lang="en-GB" sz="2800" dirty="0" err="1">
                <a:solidFill>
                  <a:srgbClr val="202122"/>
                </a:solidFill>
                <a:latin typeface="+mj-lt"/>
              </a:rPr>
              <a:t>model”.fit</a:t>
            </a:r>
            <a:r>
              <a:rPr lang="en-GB" sz="2800" dirty="0">
                <a:solidFill>
                  <a:srgbClr val="202122"/>
                </a:solidFill>
                <a:latin typeface="+mj-lt"/>
              </a:rPr>
              <a:t>(</a:t>
            </a:r>
            <a:r>
              <a:rPr lang="en-GB" sz="2800" dirty="0" err="1">
                <a:solidFill>
                  <a:srgbClr val="202122"/>
                </a:solidFill>
                <a:latin typeface="+mj-lt"/>
              </a:rPr>
              <a:t>X_train</a:t>
            </a:r>
            <a:r>
              <a:rPr lang="en-GB" sz="2800" dirty="0">
                <a:solidFill>
                  <a:srgbClr val="202122"/>
                </a:solidFill>
                <a:latin typeface="+mj-lt"/>
              </a:rPr>
              <a:t>, </a:t>
            </a:r>
            <a:r>
              <a:rPr lang="en-GB" sz="2800" dirty="0" err="1">
                <a:solidFill>
                  <a:srgbClr val="202122"/>
                </a:solidFill>
                <a:latin typeface="+mj-lt"/>
              </a:rPr>
              <a:t>y_train</a:t>
            </a:r>
            <a:r>
              <a:rPr lang="en-GB" sz="2800" dirty="0">
                <a:solidFill>
                  <a:srgbClr val="202122"/>
                </a:solidFill>
                <a:latin typeface="+mj-lt"/>
              </a:rPr>
              <a:t>)</a:t>
            </a:r>
            <a:endParaRPr lang="en-PT" sz="2800" dirty="0">
              <a:latin typeface="+mj-lt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149E7EF-BE59-2847-9B3F-50C5B5F501FC}"/>
              </a:ext>
            </a:extLst>
          </p:cNvPr>
          <p:cNvSpPr/>
          <p:nvPr/>
        </p:nvSpPr>
        <p:spPr>
          <a:xfrm>
            <a:off x="337864" y="3924647"/>
            <a:ext cx="9545339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GB" sz="2800" b="1" dirty="0">
                <a:solidFill>
                  <a:srgbClr val="202122"/>
                </a:solidFill>
                <a:latin typeface="+mj-lt"/>
              </a:rPr>
              <a:t>How do we identify overfitting</a:t>
            </a:r>
          </a:p>
          <a:p>
            <a:pPr algn="just"/>
            <a:endParaRPr lang="en-GB" sz="2800" b="1" dirty="0">
              <a:solidFill>
                <a:srgbClr val="202122"/>
              </a:solidFill>
              <a:latin typeface="+mj-lt"/>
            </a:endParaRPr>
          </a:p>
          <a:p>
            <a:pPr algn="just"/>
            <a:r>
              <a:rPr lang="en-GB" sz="2800" dirty="0">
                <a:solidFill>
                  <a:srgbClr val="202122"/>
                </a:solidFill>
                <a:latin typeface="+mj-lt"/>
              </a:rPr>
              <a:t>Comparing comparing the evaluation of your model between the training labels and the test labels</a:t>
            </a:r>
          </a:p>
        </p:txBody>
      </p:sp>
    </p:spTree>
    <p:extLst>
      <p:ext uri="{BB962C8B-B14F-4D97-AF65-F5344CB8AC3E}">
        <p14:creationId xmlns:p14="http://schemas.microsoft.com/office/powerpoint/2010/main" val="1419898444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0455275" y="6975475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114</a:t>
            </a:fld>
            <a:endParaRPr lang="en-GB" dirty="0"/>
          </a:p>
        </p:txBody>
      </p:sp>
      <p:sp>
        <p:nvSpPr>
          <p:cNvPr id="6" name="Title 20"/>
          <p:cNvSpPr txBox="1">
            <a:spLocks/>
          </p:cNvSpPr>
          <p:nvPr/>
        </p:nvSpPr>
        <p:spPr>
          <a:xfrm>
            <a:off x="314799" y="324247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pt-PT" dirty="0" err="1">
                <a:latin typeface="Calibri Light" panose="020F0302020204030204" pitchFamily="34" charset="0"/>
              </a:rPr>
              <a:t>Overfitting</a:t>
            </a:r>
            <a:endParaRPr lang="en-GB" dirty="0">
              <a:latin typeface="Calibri Light" panose="020F0302020204030204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6C8D960D-699D-6143-80CF-EE1905790F2D}"/>
                  </a:ext>
                </a:extLst>
              </p14:cNvPr>
              <p14:cNvContentPartPr/>
              <p14:nvPr/>
            </p14:nvContentPartPr>
            <p14:xfrm>
              <a:off x="3350654" y="607454"/>
              <a:ext cx="360" cy="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6C8D960D-699D-6143-80CF-EE1905790F2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332654" y="589454"/>
                <a:ext cx="36000" cy="3600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4D4A7D95-27C1-C14D-8AF4-09C154B6CE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180" y="1404367"/>
            <a:ext cx="8984213" cy="5149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216982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8990013" y="6975475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March 10, 2022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0455275" y="6975475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115</a:t>
            </a:fld>
            <a:endParaRPr lang="en-GB" dirty="0"/>
          </a:p>
        </p:txBody>
      </p:sp>
      <p:sp>
        <p:nvSpPr>
          <p:cNvPr id="4" name="Title 20"/>
          <p:cNvSpPr txBox="1">
            <a:spLocks/>
          </p:cNvSpPr>
          <p:nvPr/>
        </p:nvSpPr>
        <p:spPr>
          <a:xfrm>
            <a:off x="0" y="3276575"/>
            <a:ext cx="10693400" cy="792088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pPr algn="ctr"/>
            <a:r>
              <a:rPr lang="en-GB" sz="11500" dirty="0">
                <a:latin typeface="Calibri Light" panose="020F0302020204030204" pitchFamily="34" charset="0"/>
              </a:rPr>
              <a:t>ML WORLD </a:t>
            </a:r>
          </a:p>
          <a:p>
            <a:pPr algn="ctr"/>
            <a:r>
              <a:rPr lang="en-GB" sz="11500" dirty="0">
                <a:latin typeface="Calibri Light" panose="020F0302020204030204" pitchFamily="34" charset="0"/>
              </a:rPr>
              <a:t>LAB</a:t>
            </a:r>
          </a:p>
        </p:txBody>
      </p:sp>
    </p:spTree>
    <p:extLst>
      <p:ext uri="{BB962C8B-B14F-4D97-AF65-F5344CB8AC3E}">
        <p14:creationId xmlns:p14="http://schemas.microsoft.com/office/powerpoint/2010/main" val="1436304337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8990013" y="6975475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March 10, 2022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0455275" y="6975475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116</a:t>
            </a:fld>
            <a:endParaRPr lang="en-GB" dirty="0"/>
          </a:p>
        </p:txBody>
      </p:sp>
      <p:sp>
        <p:nvSpPr>
          <p:cNvPr id="4" name="Title 20"/>
          <p:cNvSpPr txBox="1">
            <a:spLocks/>
          </p:cNvSpPr>
          <p:nvPr/>
        </p:nvSpPr>
        <p:spPr>
          <a:xfrm>
            <a:off x="0" y="3276575"/>
            <a:ext cx="10693400" cy="792088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pPr algn="ctr"/>
            <a:r>
              <a:rPr lang="en-GB" sz="11500" dirty="0">
                <a:latin typeface="Calibri Light" panose="020F0302020204030204" pitchFamily="34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158332126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8990013" y="6975475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March 10, 2022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0455275" y="6975475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117</a:t>
            </a:fld>
            <a:endParaRPr lang="en-GB" dirty="0"/>
          </a:p>
        </p:txBody>
      </p:sp>
      <p:sp>
        <p:nvSpPr>
          <p:cNvPr id="5" name="Title 20"/>
          <p:cNvSpPr txBox="1">
            <a:spLocks/>
          </p:cNvSpPr>
          <p:nvPr/>
        </p:nvSpPr>
        <p:spPr>
          <a:xfrm>
            <a:off x="0" y="2340471"/>
            <a:ext cx="10693400" cy="2160240"/>
          </a:xfrm>
          <a:prstGeom prst="rect">
            <a:avLst/>
          </a:prstGeom>
        </p:spPr>
        <p:txBody>
          <a:bodyPr/>
          <a:lstStyle>
            <a:lvl1pPr marL="0" algn="l" defTabSz="995690" rtl="0" eaLnBrk="1" latinLnBrk="0" hangingPunct="1">
              <a:spcBef>
                <a:spcPct val="0"/>
              </a:spcBef>
              <a:buNone/>
              <a:defRPr lang="en-GB" sz="4000" b="1" kern="1200" cap="all" dirty="0">
                <a:solidFill>
                  <a:srgbClr val="00915A"/>
                </a:solidFill>
                <a:latin typeface="BNPP Sans Condensed" pitchFamily="50" charset="0"/>
                <a:ea typeface="+mj-ea"/>
                <a:cs typeface="+mj-cs"/>
              </a:defRPr>
            </a:lvl1pPr>
          </a:lstStyle>
          <a:p>
            <a:pPr algn="ctr"/>
            <a:r>
              <a:rPr lang="en-GB" sz="7200" dirty="0">
                <a:solidFill>
                  <a:schemeClr val="tx1"/>
                </a:solidFill>
                <a:latin typeface="Calibri Light" panose="020F0302020204030204" pitchFamily="34" charset="0"/>
              </a:rPr>
              <a:t>Supervised Learning</a:t>
            </a:r>
          </a:p>
          <a:p>
            <a:pPr algn="ctr"/>
            <a:endParaRPr lang="en-GB" sz="7200" dirty="0">
              <a:solidFill>
                <a:schemeClr val="tx1"/>
              </a:solidFill>
              <a:latin typeface="Calibri Light" panose="020F0302020204030204" pitchFamily="34" charset="0"/>
            </a:endParaRPr>
          </a:p>
          <a:p>
            <a:pPr algn="ctr"/>
            <a:r>
              <a:rPr lang="en-GB" dirty="0">
                <a:solidFill>
                  <a:schemeClr val="tx1"/>
                </a:solidFill>
                <a:latin typeface="Calibri Light" panose="020F0302020204030204" pitchFamily="34" charset="0"/>
              </a:rPr>
              <a:t>Review and applications</a:t>
            </a:r>
            <a:endParaRPr lang="pt-PT" dirty="0">
              <a:solidFill>
                <a:schemeClr val="tx1"/>
              </a:solidFill>
              <a:latin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2659577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8990013" y="6975475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March 10, 2022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0455275" y="6975475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118</a:t>
            </a:fld>
            <a:endParaRPr lang="en-GB" dirty="0"/>
          </a:p>
        </p:txBody>
      </p:sp>
      <p:sp>
        <p:nvSpPr>
          <p:cNvPr id="24" name="Title 20">
            <a:extLst>
              <a:ext uri="{FF2B5EF4-FFF2-40B4-BE49-F238E27FC236}">
                <a16:creationId xmlns:a16="http://schemas.microsoft.com/office/drawing/2014/main" id="{85D7EE04-B980-8443-B6AF-C5D810457903}"/>
              </a:ext>
            </a:extLst>
          </p:cNvPr>
          <p:cNvSpPr txBox="1">
            <a:spLocks/>
          </p:cNvSpPr>
          <p:nvPr/>
        </p:nvSpPr>
        <p:spPr>
          <a:xfrm>
            <a:off x="314799" y="324247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en-GB" dirty="0">
                <a:latin typeface="Calibri Light" panose="020F0302020204030204" pitchFamily="34" charset="0"/>
              </a:rPr>
              <a:t>Machine Learning Models </a:t>
            </a:r>
          </a:p>
          <a:p>
            <a:endParaRPr lang="en-GB" dirty="0">
              <a:latin typeface="Calibri Light" panose="020F0302020204030204" pitchFamily="34" charset="0"/>
            </a:endParaRPr>
          </a:p>
        </p:txBody>
      </p:sp>
      <p:sp>
        <p:nvSpPr>
          <p:cNvPr id="25" name="Title 20">
            <a:extLst>
              <a:ext uri="{FF2B5EF4-FFF2-40B4-BE49-F238E27FC236}">
                <a16:creationId xmlns:a16="http://schemas.microsoft.com/office/drawing/2014/main" id="{75E90AC4-BCEA-374D-9053-8A44895C346D}"/>
              </a:ext>
            </a:extLst>
          </p:cNvPr>
          <p:cNvSpPr txBox="1">
            <a:spLocks/>
          </p:cNvSpPr>
          <p:nvPr/>
        </p:nvSpPr>
        <p:spPr>
          <a:xfrm>
            <a:off x="314799" y="978015"/>
            <a:ext cx="6193013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en-GB" sz="1600" dirty="0">
                <a:latin typeface="Calibri Light" panose="020F0302020204030204" pitchFamily="34" charset="0"/>
              </a:rPr>
              <a:t>There are many machine Learning Models…</a:t>
            </a:r>
          </a:p>
          <a:p>
            <a:endParaRPr lang="en-GB" sz="1600" dirty="0">
              <a:latin typeface="Calibri Light" panose="020F0302020204030204" pitchFamily="34" charset="0"/>
            </a:endParaRPr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0AC45BB9-0A45-6941-B2B0-4B2EE394E0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4892" y="1662284"/>
            <a:ext cx="2430065" cy="19277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BA481C61-2935-CA42-B854-13EC9F2FDC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4891" y="4531491"/>
            <a:ext cx="2430065" cy="18110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 descr="Chart, scatter chart&#10;&#10;Description automatically generated">
            <a:extLst>
              <a:ext uri="{FF2B5EF4-FFF2-40B4-BE49-F238E27FC236}">
                <a16:creationId xmlns:a16="http://schemas.microsoft.com/office/drawing/2014/main" id="{E88C7B93-67CD-624E-9EBF-48B08DB2A1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164" y="4428702"/>
            <a:ext cx="2618368" cy="19138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FDDEB723-FC2D-094F-BEA2-E5D81FCFAB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8527" y="3060316"/>
            <a:ext cx="2618368" cy="18328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 descr="Diagram, schematic&#10;&#10;Description automatically generated">
            <a:extLst>
              <a:ext uri="{FF2B5EF4-FFF2-40B4-BE49-F238E27FC236}">
                <a16:creationId xmlns:a16="http://schemas.microsoft.com/office/drawing/2014/main" id="{3696C4AE-FA5F-9046-BE74-E45BCD906A8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164" y="1695283"/>
            <a:ext cx="2618368" cy="19923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82104384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8990013" y="6975475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March 10, 2022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0455275" y="6975475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119</a:t>
            </a:fld>
            <a:endParaRPr lang="en-GB" dirty="0"/>
          </a:p>
        </p:txBody>
      </p:sp>
      <p:sp>
        <p:nvSpPr>
          <p:cNvPr id="24" name="Title 20">
            <a:extLst>
              <a:ext uri="{FF2B5EF4-FFF2-40B4-BE49-F238E27FC236}">
                <a16:creationId xmlns:a16="http://schemas.microsoft.com/office/drawing/2014/main" id="{85D7EE04-B980-8443-B6AF-C5D810457903}"/>
              </a:ext>
            </a:extLst>
          </p:cNvPr>
          <p:cNvSpPr txBox="1">
            <a:spLocks/>
          </p:cNvSpPr>
          <p:nvPr/>
        </p:nvSpPr>
        <p:spPr>
          <a:xfrm>
            <a:off x="314799" y="324247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en-GB" dirty="0">
                <a:latin typeface="Calibri Light" panose="020F0302020204030204" pitchFamily="34" charset="0"/>
              </a:rPr>
              <a:t>Machine Learning Models </a:t>
            </a:r>
          </a:p>
          <a:p>
            <a:endParaRPr lang="en-GB" dirty="0">
              <a:latin typeface="Calibri Light" panose="020F0302020204030204" pitchFamily="34" charset="0"/>
            </a:endParaRPr>
          </a:p>
        </p:txBody>
      </p:sp>
      <p:sp>
        <p:nvSpPr>
          <p:cNvPr id="25" name="Title 20">
            <a:extLst>
              <a:ext uri="{FF2B5EF4-FFF2-40B4-BE49-F238E27FC236}">
                <a16:creationId xmlns:a16="http://schemas.microsoft.com/office/drawing/2014/main" id="{75E90AC4-BCEA-374D-9053-8A44895C346D}"/>
              </a:ext>
            </a:extLst>
          </p:cNvPr>
          <p:cNvSpPr txBox="1">
            <a:spLocks/>
          </p:cNvSpPr>
          <p:nvPr/>
        </p:nvSpPr>
        <p:spPr>
          <a:xfrm>
            <a:off x="314799" y="978015"/>
            <a:ext cx="6193013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en-GB" sz="1600" dirty="0">
                <a:latin typeface="Calibri Light" panose="020F0302020204030204" pitchFamily="34" charset="0"/>
              </a:rPr>
              <a:t>There are many machine Learning Models…</a:t>
            </a:r>
          </a:p>
          <a:p>
            <a:endParaRPr lang="en-GB" sz="1600" dirty="0">
              <a:latin typeface="Calibri Light" panose="020F0302020204030204" pitchFamily="34" charset="0"/>
            </a:endParaRPr>
          </a:p>
        </p:txBody>
      </p:sp>
      <p:sp>
        <p:nvSpPr>
          <p:cNvPr id="30" name="Title 20">
            <a:extLst>
              <a:ext uri="{FF2B5EF4-FFF2-40B4-BE49-F238E27FC236}">
                <a16:creationId xmlns:a16="http://schemas.microsoft.com/office/drawing/2014/main" id="{5447D9D9-B4BB-2343-9E78-D93D1E49EB60}"/>
              </a:ext>
            </a:extLst>
          </p:cNvPr>
          <p:cNvSpPr txBox="1">
            <a:spLocks/>
          </p:cNvSpPr>
          <p:nvPr/>
        </p:nvSpPr>
        <p:spPr>
          <a:xfrm>
            <a:off x="314799" y="1440371"/>
            <a:ext cx="10063801" cy="468052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pPr algn="ctr"/>
            <a:r>
              <a:rPr lang="en-GB" sz="3200" b="0" cap="none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You </a:t>
            </a:r>
            <a:r>
              <a:rPr lang="en-GB" sz="3200" cap="none" dirty="0">
                <a:latin typeface="+mj-lt"/>
              </a:rPr>
              <a:t>DONT NEED TO KNOW </a:t>
            </a:r>
          </a:p>
          <a:p>
            <a:pPr algn="ctr"/>
            <a:r>
              <a:rPr lang="en-GB" sz="3200" b="0" cap="none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how to code/build them.</a:t>
            </a:r>
          </a:p>
          <a:p>
            <a:pPr algn="ctr"/>
            <a:r>
              <a:rPr lang="en-GB" sz="3200" cap="none" dirty="0">
                <a:latin typeface="+mj-lt"/>
              </a:rPr>
              <a:t> </a:t>
            </a:r>
          </a:p>
          <a:p>
            <a:pPr algn="ctr"/>
            <a:r>
              <a:rPr lang="en-GB" sz="3200" cap="none" dirty="0">
                <a:latin typeface="+mj-lt"/>
              </a:rPr>
              <a:t>!BUT!</a:t>
            </a:r>
          </a:p>
          <a:p>
            <a:pPr algn="ctr"/>
            <a:endParaRPr lang="en-GB" sz="3200" cap="none" dirty="0">
              <a:latin typeface="+mj-lt"/>
            </a:endParaRPr>
          </a:p>
          <a:p>
            <a:pPr algn="ctr"/>
            <a:r>
              <a:rPr lang="en-GB" sz="3200" b="0" cap="none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The more </a:t>
            </a:r>
            <a:r>
              <a:rPr lang="en-GB" sz="3200" cap="none" dirty="0">
                <a:latin typeface="+mj-lt"/>
              </a:rPr>
              <a:t>UNDERSTAND THEM</a:t>
            </a:r>
            <a:r>
              <a:rPr lang="en-GB" sz="3200" b="0" cap="none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, </a:t>
            </a:r>
          </a:p>
          <a:p>
            <a:pPr algn="ctr"/>
            <a:r>
              <a:rPr lang="en-GB" sz="3200" b="0" cap="none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the better you will know</a:t>
            </a:r>
          </a:p>
          <a:p>
            <a:pPr algn="ctr"/>
            <a:endParaRPr lang="en-GB" sz="3200" b="0" cap="none" dirty="0">
              <a:solidFill>
                <a:schemeClr val="bg1">
                  <a:lumMod val="50000"/>
                </a:schemeClr>
              </a:solidFill>
              <a:latin typeface="+mj-lt"/>
            </a:endParaRPr>
          </a:p>
          <a:p>
            <a:pPr algn="ctr"/>
            <a:r>
              <a:rPr lang="en-GB" sz="3200" b="0" cap="none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what </a:t>
            </a:r>
            <a:r>
              <a:rPr lang="en-GB" sz="3200" cap="none" dirty="0">
                <a:latin typeface="+mj-lt"/>
              </a:rPr>
              <a:t>“CHOICES” </a:t>
            </a:r>
          </a:p>
          <a:p>
            <a:pPr algn="ctr"/>
            <a:r>
              <a:rPr lang="en-GB" sz="3200" b="0" cap="none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make sense </a:t>
            </a:r>
          </a:p>
          <a:p>
            <a:pPr algn="ctr"/>
            <a:r>
              <a:rPr lang="en-GB" sz="1800" b="0" cap="none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(</a:t>
            </a:r>
            <a:r>
              <a:rPr lang="en-GB" sz="1800" b="0" cap="none" dirty="0" err="1">
                <a:solidFill>
                  <a:schemeClr val="bg1">
                    <a:lumMod val="50000"/>
                  </a:schemeClr>
                </a:solidFill>
                <a:latin typeface="+mj-lt"/>
              </a:rPr>
              <a:t>e.g</a:t>
            </a:r>
            <a:r>
              <a:rPr lang="en-GB" sz="1800" b="0" cap="none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, Normalize or not, take care with overfit, etc)</a:t>
            </a:r>
          </a:p>
        </p:txBody>
      </p:sp>
    </p:spTree>
    <p:extLst>
      <p:ext uri="{BB962C8B-B14F-4D97-AF65-F5344CB8AC3E}">
        <p14:creationId xmlns:p14="http://schemas.microsoft.com/office/powerpoint/2010/main" val="30281373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56">
            <a:extLst>
              <a:ext uri="{FF2B5EF4-FFF2-40B4-BE49-F238E27FC236}">
                <a16:creationId xmlns:a16="http://schemas.microsoft.com/office/drawing/2014/main" id="{B1A6B0B5-F1B5-8C43-A6F2-7353CC58F036}"/>
              </a:ext>
            </a:extLst>
          </p:cNvPr>
          <p:cNvSpPr/>
          <p:nvPr/>
        </p:nvSpPr>
        <p:spPr>
          <a:xfrm>
            <a:off x="1985930" y="4063528"/>
            <a:ext cx="7002445" cy="1270092"/>
          </a:xfrm>
          <a:prstGeom prst="rect">
            <a:avLst/>
          </a:prstGeom>
          <a:solidFill>
            <a:schemeClr val="accent1">
              <a:lumMod val="20000"/>
              <a:lumOff val="80000"/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4601ECC-D4D8-9245-910A-09DB25D8E0FE}"/>
              </a:ext>
            </a:extLst>
          </p:cNvPr>
          <p:cNvSpPr/>
          <p:nvPr/>
        </p:nvSpPr>
        <p:spPr>
          <a:xfrm>
            <a:off x="2011172" y="2184569"/>
            <a:ext cx="7002445" cy="1761691"/>
          </a:xfrm>
          <a:prstGeom prst="rect">
            <a:avLst/>
          </a:prstGeom>
          <a:solidFill>
            <a:schemeClr val="bg2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8990013" y="6975475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March 10, 2022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0455275" y="6975475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12</a:t>
            </a:fld>
            <a:endParaRPr lang="en-GB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22745144-CAF1-8B4E-BF01-5B29AB2D52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1504817"/>
              </p:ext>
            </p:extLst>
          </p:nvPr>
        </p:nvGraphicFramePr>
        <p:xfrm>
          <a:off x="833800" y="456377"/>
          <a:ext cx="624840" cy="1404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75600"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5600"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5600"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5600"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5600"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5600"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5600"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5600"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cxnSp>
        <p:nvCxnSpPr>
          <p:cNvPr id="8" name="Elbow Connector 7">
            <a:extLst>
              <a:ext uri="{FF2B5EF4-FFF2-40B4-BE49-F238E27FC236}">
                <a16:creationId xmlns:a16="http://schemas.microsoft.com/office/drawing/2014/main" id="{A1C617FF-8A9C-D040-B1C3-3A1EEE5C4D3E}"/>
              </a:ext>
            </a:extLst>
          </p:cNvPr>
          <p:cNvCxnSpPr>
            <a:cxnSpLocks/>
          </p:cNvCxnSpPr>
          <p:nvPr/>
        </p:nvCxnSpPr>
        <p:spPr>
          <a:xfrm rot="16200000" flipH="1">
            <a:off x="941385" y="2065385"/>
            <a:ext cx="1270090" cy="818999"/>
          </a:xfrm>
          <a:prstGeom prst="bentConnector3">
            <a:avLst>
              <a:gd name="adj1" fmla="val 100045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EF65495-FCC1-A345-8597-8AFB3AC439B2}"/>
              </a:ext>
            </a:extLst>
          </p:cNvPr>
          <p:cNvCxnSpPr>
            <a:cxnSpLocks/>
          </p:cNvCxnSpPr>
          <p:nvPr/>
        </p:nvCxnSpPr>
        <p:spPr>
          <a:xfrm flipV="1">
            <a:off x="6615571" y="4698574"/>
            <a:ext cx="2398046" cy="259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7C9A7325-6B54-AB49-9B3E-A28104C86FEF}"/>
              </a:ext>
            </a:extLst>
          </p:cNvPr>
          <p:cNvSpPr txBox="1"/>
          <p:nvPr/>
        </p:nvSpPr>
        <p:spPr>
          <a:xfrm>
            <a:off x="3967516" y="2898213"/>
            <a:ext cx="1042748" cy="338554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600"/>
              <a:t>Training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A072B85-1A9F-1448-B9B6-6B43FDB3545A}"/>
              </a:ext>
            </a:extLst>
          </p:cNvPr>
          <p:cNvSpPr/>
          <p:nvPr/>
        </p:nvSpPr>
        <p:spPr>
          <a:xfrm>
            <a:off x="522164" y="2064325"/>
            <a:ext cx="8568952" cy="3432611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07BC7A8-C0DA-F94C-9292-1827BB540701}"/>
              </a:ext>
            </a:extLst>
          </p:cNvPr>
          <p:cNvSpPr txBox="1"/>
          <p:nvPr/>
        </p:nvSpPr>
        <p:spPr>
          <a:xfrm>
            <a:off x="6107128" y="1699821"/>
            <a:ext cx="28803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600" dirty="0"/>
              <a:t>Machine Learning Workflow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9DBC25C-BD06-C244-B829-62C13B889903}"/>
              </a:ext>
            </a:extLst>
          </p:cNvPr>
          <p:cNvSpPr txBox="1"/>
          <p:nvPr/>
        </p:nvSpPr>
        <p:spPr>
          <a:xfrm>
            <a:off x="2226757" y="2405771"/>
            <a:ext cx="1343570" cy="1323439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600"/>
              <a:t>Data Processing </a:t>
            </a:r>
          </a:p>
          <a:p>
            <a:pPr algn="ctr"/>
            <a:r>
              <a:rPr lang="en-GB" sz="1600"/>
              <a:t>&amp;</a:t>
            </a:r>
          </a:p>
          <a:p>
            <a:pPr algn="ctr"/>
            <a:r>
              <a:rPr lang="en-GB" sz="1600"/>
              <a:t>Feature Selection</a:t>
            </a:r>
          </a:p>
        </p:txBody>
      </p: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1134F01B-3247-5747-8D6F-265B7C7DF944}"/>
              </a:ext>
            </a:extLst>
          </p:cNvPr>
          <p:cNvCxnSpPr>
            <a:cxnSpLocks/>
            <a:stCxn id="20" idx="3"/>
            <a:endCxn id="13" idx="1"/>
          </p:cNvCxnSpPr>
          <p:nvPr/>
        </p:nvCxnSpPr>
        <p:spPr>
          <a:xfrm flipV="1">
            <a:off x="3570327" y="3067490"/>
            <a:ext cx="397189" cy="1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2DBDA596-84EC-F348-A715-0C99F28B54D9}"/>
              </a:ext>
            </a:extLst>
          </p:cNvPr>
          <p:cNvSpPr txBox="1"/>
          <p:nvPr/>
        </p:nvSpPr>
        <p:spPr>
          <a:xfrm>
            <a:off x="5370304" y="2775102"/>
            <a:ext cx="1042748" cy="584775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600"/>
              <a:t>Model Selection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49ADD77-B5FE-264B-86FB-58446EF278C3}"/>
              </a:ext>
            </a:extLst>
          </p:cNvPr>
          <p:cNvCxnSpPr>
            <a:cxnSpLocks/>
            <a:stCxn id="13" idx="3"/>
            <a:endCxn id="24" idx="1"/>
          </p:cNvCxnSpPr>
          <p:nvPr/>
        </p:nvCxnSpPr>
        <p:spPr>
          <a:xfrm>
            <a:off x="5010264" y="3067490"/>
            <a:ext cx="36004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16DBAD97-74ED-684B-BFC8-B749A53CF6BB}"/>
              </a:ext>
            </a:extLst>
          </p:cNvPr>
          <p:cNvSpPr txBox="1"/>
          <p:nvPr/>
        </p:nvSpPr>
        <p:spPr>
          <a:xfrm>
            <a:off x="6948657" y="2904649"/>
            <a:ext cx="1303868" cy="338554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600"/>
              <a:t>Testing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6EAF0757-3DB8-2C41-9185-CF559FCB090E}"/>
              </a:ext>
            </a:extLst>
          </p:cNvPr>
          <p:cNvCxnSpPr>
            <a:cxnSpLocks/>
            <a:stCxn id="24" idx="3"/>
            <a:endCxn id="32" idx="1"/>
          </p:cNvCxnSpPr>
          <p:nvPr/>
        </p:nvCxnSpPr>
        <p:spPr>
          <a:xfrm>
            <a:off x="6413052" y="3067490"/>
            <a:ext cx="53560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E3BB1E19-BB77-7D40-82C8-8ED7E77E1F60}"/>
              </a:ext>
            </a:extLst>
          </p:cNvPr>
          <p:cNvSpPr txBox="1"/>
          <p:nvPr/>
        </p:nvSpPr>
        <p:spPr>
          <a:xfrm>
            <a:off x="5365551" y="4408781"/>
            <a:ext cx="1042748" cy="584775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600"/>
              <a:t>Trained </a:t>
            </a:r>
          </a:p>
          <a:p>
            <a:pPr algn="ctr"/>
            <a:r>
              <a:rPr lang="en-GB" sz="1600"/>
              <a:t>Model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41AFAACF-817A-6A4A-B4E6-E5E6D8296DEF}"/>
              </a:ext>
            </a:extLst>
          </p:cNvPr>
          <p:cNvCxnSpPr>
            <a:cxnSpLocks/>
          </p:cNvCxnSpPr>
          <p:nvPr/>
        </p:nvCxnSpPr>
        <p:spPr>
          <a:xfrm>
            <a:off x="4438691" y="4701167"/>
            <a:ext cx="623660" cy="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2C4C73CC-9D47-A94A-8077-4F87718A54C3}"/>
              </a:ext>
            </a:extLst>
          </p:cNvPr>
          <p:cNvCxnSpPr>
            <a:cxnSpLocks/>
            <a:stCxn id="24" idx="2"/>
            <a:endCxn id="35" idx="0"/>
          </p:cNvCxnSpPr>
          <p:nvPr/>
        </p:nvCxnSpPr>
        <p:spPr>
          <a:xfrm flipH="1">
            <a:off x="5886925" y="3359877"/>
            <a:ext cx="4753" cy="104890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5F30B5B3-753E-8C45-927E-AE6BB9B4DD5C}"/>
              </a:ext>
            </a:extLst>
          </p:cNvPr>
          <p:cNvSpPr txBox="1"/>
          <p:nvPr/>
        </p:nvSpPr>
        <p:spPr>
          <a:xfrm>
            <a:off x="2864591" y="4449663"/>
            <a:ext cx="1270900" cy="584775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600"/>
              <a:t>”Real Life”</a:t>
            </a:r>
          </a:p>
          <a:p>
            <a:pPr algn="ctr"/>
            <a:r>
              <a:rPr lang="en-GB" sz="1600"/>
              <a:t>Data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17E55AD-C328-3447-9EA3-9511A2892108}"/>
              </a:ext>
            </a:extLst>
          </p:cNvPr>
          <p:cNvSpPr txBox="1"/>
          <p:nvPr/>
        </p:nvSpPr>
        <p:spPr>
          <a:xfrm>
            <a:off x="9231567" y="4529297"/>
            <a:ext cx="864096" cy="338554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600"/>
              <a:t>Label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4284ED63-7C34-7A4F-B8A6-322AB7A5A5A0}"/>
              </a:ext>
            </a:extLst>
          </p:cNvPr>
          <p:cNvCxnSpPr>
            <a:cxnSpLocks/>
            <a:endCxn id="56" idx="3"/>
          </p:cNvCxnSpPr>
          <p:nvPr/>
        </p:nvCxnSpPr>
        <p:spPr>
          <a:xfrm flipV="1">
            <a:off x="8252525" y="3065415"/>
            <a:ext cx="761092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7A8E0593-964D-F64E-8D56-4D679F051638}"/>
              </a:ext>
            </a:extLst>
          </p:cNvPr>
          <p:cNvSpPr txBox="1"/>
          <p:nvPr/>
        </p:nvSpPr>
        <p:spPr>
          <a:xfrm>
            <a:off x="9190732" y="2781538"/>
            <a:ext cx="989242" cy="584775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600"/>
              <a:t>Quality of Model</a:t>
            </a:r>
          </a:p>
        </p:txBody>
      </p:sp>
    </p:spTree>
    <p:extLst>
      <p:ext uri="{BB962C8B-B14F-4D97-AF65-F5344CB8AC3E}">
        <p14:creationId xmlns:p14="http://schemas.microsoft.com/office/powerpoint/2010/main" val="4116000127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8B021F29-175E-D04B-B904-B5A00AC0CBB4}"/>
              </a:ext>
            </a:extLst>
          </p:cNvPr>
          <p:cNvSpPr/>
          <p:nvPr/>
        </p:nvSpPr>
        <p:spPr>
          <a:xfrm>
            <a:off x="417946" y="1631783"/>
            <a:ext cx="9681282" cy="4381096"/>
          </a:xfrm>
          <a:prstGeom prst="rect">
            <a:avLst/>
          </a:prstGeom>
          <a:solidFill>
            <a:schemeClr val="accent1">
              <a:lumMod val="20000"/>
              <a:lumOff val="80000"/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8990013" y="6975475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March 10, 2022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0455275" y="6975475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120</a:t>
            </a:fld>
            <a:endParaRPr lang="en-GB" dirty="0"/>
          </a:p>
        </p:txBody>
      </p:sp>
      <p:sp>
        <p:nvSpPr>
          <p:cNvPr id="24" name="Title 20">
            <a:extLst>
              <a:ext uri="{FF2B5EF4-FFF2-40B4-BE49-F238E27FC236}">
                <a16:creationId xmlns:a16="http://schemas.microsoft.com/office/drawing/2014/main" id="{85D7EE04-B980-8443-B6AF-C5D810457903}"/>
              </a:ext>
            </a:extLst>
          </p:cNvPr>
          <p:cNvSpPr txBox="1">
            <a:spLocks/>
          </p:cNvSpPr>
          <p:nvPr/>
        </p:nvSpPr>
        <p:spPr>
          <a:xfrm>
            <a:off x="314799" y="324247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en-GB">
                <a:latin typeface="Calibri Light" panose="020F0302020204030204" pitchFamily="34" charset="0"/>
              </a:rPr>
              <a:t>Machine Learning Models </a:t>
            </a:r>
          </a:p>
          <a:p>
            <a:endParaRPr lang="en-GB">
              <a:latin typeface="Calibri Light" panose="020F0302020204030204" pitchFamily="34" charset="0"/>
            </a:endParaRPr>
          </a:p>
        </p:txBody>
      </p:sp>
      <p:sp>
        <p:nvSpPr>
          <p:cNvPr id="25" name="Title 20">
            <a:extLst>
              <a:ext uri="{FF2B5EF4-FFF2-40B4-BE49-F238E27FC236}">
                <a16:creationId xmlns:a16="http://schemas.microsoft.com/office/drawing/2014/main" id="{75E90AC4-BCEA-374D-9053-8A44895C346D}"/>
              </a:ext>
            </a:extLst>
          </p:cNvPr>
          <p:cNvSpPr txBox="1">
            <a:spLocks/>
          </p:cNvSpPr>
          <p:nvPr/>
        </p:nvSpPr>
        <p:spPr>
          <a:xfrm>
            <a:off x="314799" y="978015"/>
            <a:ext cx="6193013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en-GB" sz="1600" dirty="0">
                <a:latin typeface="Calibri Light" panose="020F0302020204030204" pitchFamily="34" charset="0"/>
              </a:rPr>
              <a:t>Let’s simplify</a:t>
            </a:r>
          </a:p>
          <a:p>
            <a:endParaRPr lang="en-GB" sz="1600" dirty="0">
              <a:latin typeface="Calibri Light" panose="020F0302020204030204" pitchFamily="34" charset="0"/>
            </a:endParaRPr>
          </a:p>
        </p:txBody>
      </p:sp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2A97F80C-1D21-2645-AC12-3CAD8E064B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1616214"/>
              </p:ext>
            </p:extLst>
          </p:nvPr>
        </p:nvGraphicFramePr>
        <p:xfrm>
          <a:off x="4266580" y="1908423"/>
          <a:ext cx="1666240" cy="143256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1328581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17235600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80729784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5226529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190647025"/>
                    </a:ext>
                  </a:extLst>
                </a:gridCol>
              </a:tblGrid>
              <a:tr h="233507">
                <a:tc gridSpan="8">
                  <a:txBody>
                    <a:bodyPr/>
                    <a:lstStyle/>
                    <a:p>
                      <a:pPr algn="ctr"/>
                      <a:r>
                        <a:rPr lang="pt-PT" sz="1800" dirty="0" err="1"/>
                        <a:t>Features</a:t>
                      </a:r>
                      <a:endParaRPr lang="pt-PT" sz="18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8506A461-D8AB-4F42-86D3-D59DB624FD78}"/>
              </a:ext>
            </a:extLst>
          </p:cNvPr>
          <p:cNvSpPr txBox="1"/>
          <p:nvPr/>
        </p:nvSpPr>
        <p:spPr>
          <a:xfrm>
            <a:off x="4050556" y="3971539"/>
            <a:ext cx="2880320" cy="1569660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GB" sz="1600" dirty="0"/>
          </a:p>
          <a:p>
            <a:pPr algn="ctr"/>
            <a:endParaRPr lang="en-GB" sz="1600" dirty="0"/>
          </a:p>
          <a:p>
            <a:pPr algn="ctr"/>
            <a:r>
              <a:rPr lang="en-GB" sz="1600" dirty="0"/>
              <a:t>Model </a:t>
            </a:r>
          </a:p>
          <a:p>
            <a:pPr algn="ctr"/>
            <a:r>
              <a:rPr lang="en-GB" sz="1600" dirty="0"/>
              <a:t>(</a:t>
            </a:r>
            <a:r>
              <a:rPr lang="en-GB" sz="1600" dirty="0" err="1"/>
              <a:t>e.g</a:t>
            </a:r>
            <a:r>
              <a:rPr lang="en-GB" sz="1600" dirty="0"/>
              <a:t>, KNN – 4nighbors)</a:t>
            </a:r>
          </a:p>
          <a:p>
            <a:pPr algn="ctr"/>
            <a:endParaRPr lang="en-GB" sz="1600" dirty="0"/>
          </a:p>
          <a:p>
            <a:pPr algn="ctr"/>
            <a:endParaRPr lang="en-GB" sz="1600" dirty="0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34DB41E-18F0-5041-83C1-9B10BDE2C1F6}"/>
              </a:ext>
            </a:extLst>
          </p:cNvPr>
          <p:cNvCxnSpPr>
            <a:cxnSpLocks/>
          </p:cNvCxnSpPr>
          <p:nvPr/>
        </p:nvCxnSpPr>
        <p:spPr>
          <a:xfrm>
            <a:off x="2970436" y="4667652"/>
            <a:ext cx="91293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2" name="Table 31">
            <a:extLst>
              <a:ext uri="{FF2B5EF4-FFF2-40B4-BE49-F238E27FC236}">
                <a16:creationId xmlns:a16="http://schemas.microsoft.com/office/drawing/2014/main" id="{B764E1CD-CC19-2E4B-A02F-C79C53FCB5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3762963"/>
              </p:ext>
            </p:extLst>
          </p:nvPr>
        </p:nvGraphicFramePr>
        <p:xfrm>
          <a:off x="810196" y="4474763"/>
          <a:ext cx="1944216" cy="31699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2430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30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3027">
                  <a:extLst>
                    <a:ext uri="{9D8B030D-6E8A-4147-A177-3AD203B41FA5}">
                      <a16:colId xmlns:a16="http://schemas.microsoft.com/office/drawing/2014/main" val="2013285819"/>
                    </a:ext>
                  </a:extLst>
                </a:gridCol>
                <a:gridCol w="24302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3027">
                  <a:extLst>
                    <a:ext uri="{9D8B030D-6E8A-4147-A177-3AD203B41FA5}">
                      <a16:colId xmlns:a16="http://schemas.microsoft.com/office/drawing/2014/main" val="3172356007"/>
                    </a:ext>
                  </a:extLst>
                </a:gridCol>
                <a:gridCol w="243027">
                  <a:extLst>
                    <a:ext uri="{9D8B030D-6E8A-4147-A177-3AD203B41FA5}">
                      <a16:colId xmlns:a16="http://schemas.microsoft.com/office/drawing/2014/main" val="2807297847"/>
                    </a:ext>
                  </a:extLst>
                </a:gridCol>
                <a:gridCol w="243027">
                  <a:extLst>
                    <a:ext uri="{9D8B030D-6E8A-4147-A177-3AD203B41FA5}">
                      <a16:colId xmlns:a16="http://schemas.microsoft.com/office/drawing/2014/main" val="52265291"/>
                    </a:ext>
                  </a:extLst>
                </a:gridCol>
                <a:gridCol w="243027">
                  <a:extLst>
                    <a:ext uri="{9D8B030D-6E8A-4147-A177-3AD203B41FA5}">
                      <a16:colId xmlns:a16="http://schemas.microsoft.com/office/drawing/2014/main" val="4190647025"/>
                    </a:ext>
                  </a:extLst>
                </a:gridCol>
              </a:tblGrid>
              <a:tr h="123442"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4590"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B0B10D37-6C6D-3B45-BE25-DEBF0E9320E4}"/>
              </a:ext>
            </a:extLst>
          </p:cNvPr>
          <p:cNvCxnSpPr>
            <a:cxnSpLocks/>
          </p:cNvCxnSpPr>
          <p:nvPr/>
        </p:nvCxnSpPr>
        <p:spPr>
          <a:xfrm>
            <a:off x="5495603" y="3444845"/>
            <a:ext cx="0" cy="36004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itle 20">
            <a:extLst>
              <a:ext uri="{FF2B5EF4-FFF2-40B4-BE49-F238E27FC236}">
                <a16:creationId xmlns:a16="http://schemas.microsoft.com/office/drawing/2014/main" id="{E00520A1-0DE4-184A-9E85-AB53AB0447E9}"/>
              </a:ext>
            </a:extLst>
          </p:cNvPr>
          <p:cNvSpPr txBox="1">
            <a:spLocks/>
          </p:cNvSpPr>
          <p:nvPr/>
        </p:nvSpPr>
        <p:spPr>
          <a:xfrm>
            <a:off x="4371302" y="3449745"/>
            <a:ext cx="1107471" cy="24879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en-GB" sz="1050" dirty="0">
                <a:latin typeface="Calibri Light" panose="020F0302020204030204" pitchFamily="34" charset="0"/>
              </a:rPr>
              <a:t>Training data</a:t>
            </a:r>
          </a:p>
          <a:p>
            <a:endParaRPr lang="en-GB" sz="1600" dirty="0">
              <a:latin typeface="Calibri Light" panose="020F0302020204030204" pitchFamily="34" charset="0"/>
            </a:endParaRPr>
          </a:p>
        </p:txBody>
      </p:sp>
      <p:sp>
        <p:nvSpPr>
          <p:cNvPr id="36" name="Title 20">
            <a:extLst>
              <a:ext uri="{FF2B5EF4-FFF2-40B4-BE49-F238E27FC236}">
                <a16:creationId xmlns:a16="http://schemas.microsoft.com/office/drawing/2014/main" id="{EB830603-F49A-974B-AB4A-DBD04B606B2D}"/>
              </a:ext>
            </a:extLst>
          </p:cNvPr>
          <p:cNvSpPr txBox="1">
            <a:spLocks/>
          </p:cNvSpPr>
          <p:nvPr/>
        </p:nvSpPr>
        <p:spPr>
          <a:xfrm>
            <a:off x="1589654" y="4885005"/>
            <a:ext cx="2329515" cy="49319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pPr algn="ctr"/>
            <a:r>
              <a:rPr lang="en-GB" sz="1050" dirty="0">
                <a:latin typeface="Calibri Light" panose="020F0302020204030204" pitchFamily="34" charset="0"/>
              </a:rPr>
              <a:t>Data I want to guess the label</a:t>
            </a:r>
          </a:p>
          <a:p>
            <a:pPr algn="ctr"/>
            <a:r>
              <a:rPr lang="en-GB" sz="1050" dirty="0">
                <a:latin typeface="Calibri Light" panose="020F0302020204030204" pitchFamily="34" charset="0"/>
              </a:rPr>
              <a:t>(Goal of Machine Learning</a:t>
            </a:r>
          </a:p>
          <a:p>
            <a:pPr algn="ctr"/>
            <a:endParaRPr lang="en-GB" sz="1600" dirty="0">
              <a:latin typeface="Calibri Light" panose="020F0302020204030204" pitchFamily="34" charset="0"/>
            </a:endParaRPr>
          </a:p>
        </p:txBody>
      </p:sp>
      <p:graphicFrame>
        <p:nvGraphicFramePr>
          <p:cNvPr id="37" name="Table 36">
            <a:extLst>
              <a:ext uri="{FF2B5EF4-FFF2-40B4-BE49-F238E27FC236}">
                <a16:creationId xmlns:a16="http://schemas.microsoft.com/office/drawing/2014/main" id="{6A21A0ED-01BE-2248-95A4-B768189E49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1515155"/>
              </p:ext>
            </p:extLst>
          </p:nvPr>
        </p:nvGraphicFramePr>
        <p:xfrm>
          <a:off x="6116458" y="1908424"/>
          <a:ext cx="553737" cy="1444183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5537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39838">
                <a:tc>
                  <a:txBody>
                    <a:bodyPr/>
                    <a:lstStyle/>
                    <a:p>
                      <a:pPr algn="ctr"/>
                      <a:r>
                        <a:rPr lang="pt-PT" sz="1050" dirty="0" err="1"/>
                        <a:t>Label</a:t>
                      </a:r>
                      <a:endParaRPr lang="pt-PT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0389"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0389"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0389"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0389"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0389"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0389"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0389"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54D1B075-5487-CA42-91C1-F1E22CADE499}"/>
              </a:ext>
            </a:extLst>
          </p:cNvPr>
          <p:cNvCxnSpPr>
            <a:cxnSpLocks/>
          </p:cNvCxnSpPr>
          <p:nvPr/>
        </p:nvCxnSpPr>
        <p:spPr>
          <a:xfrm>
            <a:off x="6371870" y="3467258"/>
            <a:ext cx="0" cy="36004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B4763A7C-C5A8-8D49-BE8A-ECE9B87C7D60}"/>
              </a:ext>
            </a:extLst>
          </p:cNvPr>
          <p:cNvCxnSpPr>
            <a:cxnSpLocks/>
          </p:cNvCxnSpPr>
          <p:nvPr/>
        </p:nvCxnSpPr>
        <p:spPr>
          <a:xfrm>
            <a:off x="7074892" y="4780869"/>
            <a:ext cx="648072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itle 20">
            <a:extLst>
              <a:ext uri="{FF2B5EF4-FFF2-40B4-BE49-F238E27FC236}">
                <a16:creationId xmlns:a16="http://schemas.microsoft.com/office/drawing/2014/main" id="{6F399206-BEAF-8A42-88A3-93BBC5BA99AF}"/>
              </a:ext>
            </a:extLst>
          </p:cNvPr>
          <p:cNvSpPr txBox="1">
            <a:spLocks/>
          </p:cNvSpPr>
          <p:nvPr/>
        </p:nvSpPr>
        <p:spPr>
          <a:xfrm>
            <a:off x="7350294" y="4062344"/>
            <a:ext cx="2329515" cy="49319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pPr algn="ctr"/>
            <a:r>
              <a:rPr lang="en-GB" sz="1050" dirty="0">
                <a:latin typeface="Calibri Light" panose="020F0302020204030204" pitchFamily="34" charset="0"/>
              </a:rPr>
              <a:t>Label of the datapoint we were aiming to predict</a:t>
            </a:r>
            <a:endParaRPr lang="en-GB" sz="1600" dirty="0">
              <a:latin typeface="Calibri Light" panose="020F0302020204030204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E200A8B-FC74-AB42-84FD-ED18CFFD22ED}"/>
              </a:ext>
            </a:extLst>
          </p:cNvPr>
          <p:cNvSpPr txBox="1"/>
          <p:nvPr/>
        </p:nvSpPr>
        <p:spPr>
          <a:xfrm>
            <a:off x="7866980" y="4596203"/>
            <a:ext cx="1296144" cy="369332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dirty="0"/>
              <a:t>Label = 4</a:t>
            </a:r>
          </a:p>
        </p:txBody>
      </p:sp>
    </p:spTree>
    <p:extLst>
      <p:ext uri="{BB962C8B-B14F-4D97-AF65-F5344CB8AC3E}">
        <p14:creationId xmlns:p14="http://schemas.microsoft.com/office/powerpoint/2010/main" val="401846108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0106E623-992B-3E48-A335-96F6528F2A7E}"/>
              </a:ext>
            </a:extLst>
          </p:cNvPr>
          <p:cNvSpPr/>
          <p:nvPr/>
        </p:nvSpPr>
        <p:spPr>
          <a:xfrm>
            <a:off x="417946" y="1631783"/>
            <a:ext cx="9681282" cy="4381096"/>
          </a:xfrm>
          <a:prstGeom prst="rect">
            <a:avLst/>
          </a:prstGeom>
          <a:solidFill>
            <a:schemeClr val="accent1">
              <a:lumMod val="20000"/>
              <a:lumOff val="80000"/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8990013" y="6975475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March 10, 2022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0455275" y="6975475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121</a:t>
            </a:fld>
            <a:endParaRPr lang="en-GB" dirty="0"/>
          </a:p>
        </p:txBody>
      </p:sp>
      <p:sp>
        <p:nvSpPr>
          <p:cNvPr id="24" name="Title 20">
            <a:extLst>
              <a:ext uri="{FF2B5EF4-FFF2-40B4-BE49-F238E27FC236}">
                <a16:creationId xmlns:a16="http://schemas.microsoft.com/office/drawing/2014/main" id="{85D7EE04-B980-8443-B6AF-C5D810457903}"/>
              </a:ext>
            </a:extLst>
          </p:cNvPr>
          <p:cNvSpPr txBox="1">
            <a:spLocks/>
          </p:cNvSpPr>
          <p:nvPr/>
        </p:nvSpPr>
        <p:spPr>
          <a:xfrm>
            <a:off x="314799" y="324247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en-GB">
                <a:latin typeface="Calibri Light" panose="020F0302020204030204" pitchFamily="34" charset="0"/>
              </a:rPr>
              <a:t>Machine Learning Models </a:t>
            </a:r>
          </a:p>
          <a:p>
            <a:endParaRPr lang="en-GB">
              <a:latin typeface="Calibri Light" panose="020F0302020204030204" pitchFamily="34" charset="0"/>
            </a:endParaRPr>
          </a:p>
        </p:txBody>
      </p:sp>
      <p:sp>
        <p:nvSpPr>
          <p:cNvPr id="25" name="Title 20">
            <a:extLst>
              <a:ext uri="{FF2B5EF4-FFF2-40B4-BE49-F238E27FC236}">
                <a16:creationId xmlns:a16="http://schemas.microsoft.com/office/drawing/2014/main" id="{75E90AC4-BCEA-374D-9053-8A44895C346D}"/>
              </a:ext>
            </a:extLst>
          </p:cNvPr>
          <p:cNvSpPr txBox="1">
            <a:spLocks/>
          </p:cNvSpPr>
          <p:nvPr/>
        </p:nvSpPr>
        <p:spPr>
          <a:xfrm>
            <a:off x="314799" y="978015"/>
            <a:ext cx="6193013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en-GB" sz="1600" dirty="0">
                <a:latin typeface="Calibri Light" panose="020F0302020204030204" pitchFamily="34" charset="0"/>
              </a:rPr>
              <a:t>Let’s simplify</a:t>
            </a:r>
          </a:p>
          <a:p>
            <a:endParaRPr lang="en-GB" sz="1600" dirty="0">
              <a:latin typeface="Calibri Light" panose="020F0302020204030204" pitchFamily="34" charset="0"/>
            </a:endParaRPr>
          </a:p>
        </p:txBody>
      </p:sp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2A97F80C-1D21-2645-AC12-3CAD8E064BD5}"/>
              </a:ext>
            </a:extLst>
          </p:cNvPr>
          <p:cNvGraphicFramePr>
            <a:graphicFrameLocks noGrp="1"/>
          </p:cNvGraphicFramePr>
          <p:nvPr/>
        </p:nvGraphicFramePr>
        <p:xfrm>
          <a:off x="4266580" y="1908423"/>
          <a:ext cx="1666240" cy="143256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1328581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17235600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80729784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5226529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190647025"/>
                    </a:ext>
                  </a:extLst>
                </a:gridCol>
              </a:tblGrid>
              <a:tr h="233507">
                <a:tc gridSpan="8">
                  <a:txBody>
                    <a:bodyPr/>
                    <a:lstStyle/>
                    <a:p>
                      <a:pPr algn="ctr"/>
                      <a:r>
                        <a:rPr lang="pt-PT" sz="1800" dirty="0" err="1"/>
                        <a:t>Features</a:t>
                      </a:r>
                      <a:endParaRPr lang="pt-PT" sz="18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8506A461-D8AB-4F42-86D3-D59DB624FD78}"/>
              </a:ext>
            </a:extLst>
          </p:cNvPr>
          <p:cNvSpPr txBox="1"/>
          <p:nvPr/>
        </p:nvSpPr>
        <p:spPr>
          <a:xfrm>
            <a:off x="4050556" y="3971539"/>
            <a:ext cx="2880320" cy="1692771"/>
          </a:xfrm>
          <a:prstGeom prst="rect">
            <a:avLst/>
          </a:prstGeom>
          <a:solidFill>
            <a:schemeClr val="tx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[model].fit(</a:t>
            </a:r>
            <a:r>
              <a:rPr lang="en-GB" sz="1200" dirty="0" err="1">
                <a:solidFill>
                  <a:schemeClr val="bg1"/>
                </a:solidFill>
              </a:rPr>
              <a:t>X_train</a:t>
            </a:r>
            <a:r>
              <a:rPr lang="en-GB" sz="1200" dirty="0">
                <a:solidFill>
                  <a:schemeClr val="bg1"/>
                </a:solidFill>
              </a:rPr>
              <a:t>, </a:t>
            </a:r>
            <a:r>
              <a:rPr lang="en-GB" sz="1200" dirty="0" err="1">
                <a:solidFill>
                  <a:schemeClr val="bg1"/>
                </a:solidFill>
              </a:rPr>
              <a:t>y_train</a:t>
            </a:r>
            <a:r>
              <a:rPr lang="en-GB" sz="1200" dirty="0">
                <a:solidFill>
                  <a:schemeClr val="bg1"/>
                </a:solidFill>
              </a:rPr>
              <a:t>)</a:t>
            </a:r>
          </a:p>
          <a:p>
            <a:r>
              <a:rPr lang="en-GB" sz="1200" dirty="0">
                <a:solidFill>
                  <a:schemeClr val="bg1"/>
                </a:solidFill>
              </a:rPr>
              <a:t>label= [model].predict(</a:t>
            </a:r>
            <a:r>
              <a:rPr lang="en-GB" sz="1200" dirty="0" err="1">
                <a:solidFill>
                  <a:schemeClr val="bg1"/>
                </a:solidFill>
              </a:rPr>
              <a:t>new_point</a:t>
            </a:r>
            <a:r>
              <a:rPr lang="en-GB" sz="1200" dirty="0">
                <a:solidFill>
                  <a:schemeClr val="bg1"/>
                </a:solidFill>
              </a:rPr>
              <a:t>)</a:t>
            </a:r>
          </a:p>
          <a:p>
            <a:pPr algn="ctr"/>
            <a:endParaRPr lang="en-GB" sz="1200" dirty="0">
              <a:solidFill>
                <a:schemeClr val="bg1"/>
              </a:solidFill>
            </a:endParaRPr>
          </a:p>
          <a:p>
            <a:pPr algn="ctr"/>
            <a:endParaRPr lang="en-GB" sz="1200" dirty="0">
              <a:solidFill>
                <a:schemeClr val="bg1"/>
              </a:solidFill>
            </a:endParaRPr>
          </a:p>
          <a:p>
            <a:pPr algn="ctr"/>
            <a:r>
              <a:rPr lang="en-GB" sz="1600" dirty="0">
                <a:solidFill>
                  <a:schemeClr val="bg1"/>
                </a:solidFill>
              </a:rPr>
              <a:t>It is “ok” that this is a black box to you in terms of code</a:t>
            </a:r>
          </a:p>
          <a:p>
            <a:pPr algn="ctr"/>
            <a:endParaRPr lang="en-GB" sz="1200" dirty="0">
              <a:solidFill>
                <a:schemeClr val="bg1"/>
              </a:solidFill>
            </a:endParaRP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34DB41E-18F0-5041-83C1-9B10BDE2C1F6}"/>
              </a:ext>
            </a:extLst>
          </p:cNvPr>
          <p:cNvCxnSpPr>
            <a:cxnSpLocks/>
          </p:cNvCxnSpPr>
          <p:nvPr/>
        </p:nvCxnSpPr>
        <p:spPr>
          <a:xfrm>
            <a:off x="2970436" y="4667652"/>
            <a:ext cx="91293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2" name="Table 31">
            <a:extLst>
              <a:ext uri="{FF2B5EF4-FFF2-40B4-BE49-F238E27FC236}">
                <a16:creationId xmlns:a16="http://schemas.microsoft.com/office/drawing/2014/main" id="{B764E1CD-CC19-2E4B-A02F-C79C53FCB54F}"/>
              </a:ext>
            </a:extLst>
          </p:cNvPr>
          <p:cNvGraphicFramePr>
            <a:graphicFrameLocks noGrp="1"/>
          </p:cNvGraphicFramePr>
          <p:nvPr/>
        </p:nvGraphicFramePr>
        <p:xfrm>
          <a:off x="810196" y="4474763"/>
          <a:ext cx="1944216" cy="31699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2430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30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3027">
                  <a:extLst>
                    <a:ext uri="{9D8B030D-6E8A-4147-A177-3AD203B41FA5}">
                      <a16:colId xmlns:a16="http://schemas.microsoft.com/office/drawing/2014/main" val="2013285819"/>
                    </a:ext>
                  </a:extLst>
                </a:gridCol>
                <a:gridCol w="24302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3027">
                  <a:extLst>
                    <a:ext uri="{9D8B030D-6E8A-4147-A177-3AD203B41FA5}">
                      <a16:colId xmlns:a16="http://schemas.microsoft.com/office/drawing/2014/main" val="3172356007"/>
                    </a:ext>
                  </a:extLst>
                </a:gridCol>
                <a:gridCol w="243027">
                  <a:extLst>
                    <a:ext uri="{9D8B030D-6E8A-4147-A177-3AD203B41FA5}">
                      <a16:colId xmlns:a16="http://schemas.microsoft.com/office/drawing/2014/main" val="2807297847"/>
                    </a:ext>
                  </a:extLst>
                </a:gridCol>
                <a:gridCol w="243027">
                  <a:extLst>
                    <a:ext uri="{9D8B030D-6E8A-4147-A177-3AD203B41FA5}">
                      <a16:colId xmlns:a16="http://schemas.microsoft.com/office/drawing/2014/main" val="52265291"/>
                    </a:ext>
                  </a:extLst>
                </a:gridCol>
                <a:gridCol w="243027">
                  <a:extLst>
                    <a:ext uri="{9D8B030D-6E8A-4147-A177-3AD203B41FA5}">
                      <a16:colId xmlns:a16="http://schemas.microsoft.com/office/drawing/2014/main" val="4190647025"/>
                    </a:ext>
                  </a:extLst>
                </a:gridCol>
              </a:tblGrid>
              <a:tr h="123442"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4590"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B0B10D37-6C6D-3B45-BE25-DEBF0E9320E4}"/>
              </a:ext>
            </a:extLst>
          </p:cNvPr>
          <p:cNvCxnSpPr>
            <a:cxnSpLocks/>
          </p:cNvCxnSpPr>
          <p:nvPr/>
        </p:nvCxnSpPr>
        <p:spPr>
          <a:xfrm>
            <a:off x="5495603" y="3444845"/>
            <a:ext cx="0" cy="36004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itle 20">
            <a:extLst>
              <a:ext uri="{FF2B5EF4-FFF2-40B4-BE49-F238E27FC236}">
                <a16:creationId xmlns:a16="http://schemas.microsoft.com/office/drawing/2014/main" id="{E00520A1-0DE4-184A-9E85-AB53AB0447E9}"/>
              </a:ext>
            </a:extLst>
          </p:cNvPr>
          <p:cNvSpPr txBox="1">
            <a:spLocks/>
          </p:cNvSpPr>
          <p:nvPr/>
        </p:nvSpPr>
        <p:spPr>
          <a:xfrm>
            <a:off x="4371302" y="3449745"/>
            <a:ext cx="1107471" cy="24879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en-GB" sz="1050" dirty="0">
                <a:latin typeface="Calibri Light" panose="020F0302020204030204" pitchFamily="34" charset="0"/>
              </a:rPr>
              <a:t>Training data</a:t>
            </a:r>
          </a:p>
          <a:p>
            <a:endParaRPr lang="en-GB" sz="1600" dirty="0">
              <a:latin typeface="Calibri Light" panose="020F0302020204030204" pitchFamily="34" charset="0"/>
            </a:endParaRPr>
          </a:p>
        </p:txBody>
      </p:sp>
      <p:sp>
        <p:nvSpPr>
          <p:cNvPr id="36" name="Title 20">
            <a:extLst>
              <a:ext uri="{FF2B5EF4-FFF2-40B4-BE49-F238E27FC236}">
                <a16:creationId xmlns:a16="http://schemas.microsoft.com/office/drawing/2014/main" id="{EB830603-F49A-974B-AB4A-DBD04B606B2D}"/>
              </a:ext>
            </a:extLst>
          </p:cNvPr>
          <p:cNvSpPr txBox="1">
            <a:spLocks/>
          </p:cNvSpPr>
          <p:nvPr/>
        </p:nvSpPr>
        <p:spPr>
          <a:xfrm>
            <a:off x="1589654" y="4885005"/>
            <a:ext cx="2329515" cy="49319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pPr algn="ctr"/>
            <a:r>
              <a:rPr lang="en-GB" sz="1050" dirty="0">
                <a:latin typeface="Calibri Light" panose="020F0302020204030204" pitchFamily="34" charset="0"/>
              </a:rPr>
              <a:t>Data I want to guess the label</a:t>
            </a:r>
          </a:p>
          <a:p>
            <a:pPr algn="ctr"/>
            <a:r>
              <a:rPr lang="en-GB" sz="1050" dirty="0">
                <a:latin typeface="Calibri Light" panose="020F0302020204030204" pitchFamily="34" charset="0"/>
              </a:rPr>
              <a:t>(Goal of Machine Learning</a:t>
            </a:r>
          </a:p>
          <a:p>
            <a:pPr algn="ctr"/>
            <a:endParaRPr lang="en-GB" sz="1600" dirty="0">
              <a:latin typeface="Calibri Light" panose="020F0302020204030204" pitchFamily="34" charset="0"/>
            </a:endParaRPr>
          </a:p>
        </p:txBody>
      </p:sp>
      <p:graphicFrame>
        <p:nvGraphicFramePr>
          <p:cNvPr id="37" name="Table 36">
            <a:extLst>
              <a:ext uri="{FF2B5EF4-FFF2-40B4-BE49-F238E27FC236}">
                <a16:creationId xmlns:a16="http://schemas.microsoft.com/office/drawing/2014/main" id="{6A21A0ED-01BE-2248-95A4-B768189E4924}"/>
              </a:ext>
            </a:extLst>
          </p:cNvPr>
          <p:cNvGraphicFramePr>
            <a:graphicFrameLocks noGrp="1"/>
          </p:cNvGraphicFramePr>
          <p:nvPr/>
        </p:nvGraphicFramePr>
        <p:xfrm>
          <a:off x="6116458" y="1908424"/>
          <a:ext cx="553737" cy="1444183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5537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39838">
                <a:tc>
                  <a:txBody>
                    <a:bodyPr/>
                    <a:lstStyle/>
                    <a:p>
                      <a:pPr algn="ctr"/>
                      <a:r>
                        <a:rPr lang="pt-PT" sz="1050" dirty="0" err="1"/>
                        <a:t>Label</a:t>
                      </a:r>
                      <a:endParaRPr lang="pt-PT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0389"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0389"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0389"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0389"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0389"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0389"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0389"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54D1B075-5487-CA42-91C1-F1E22CADE499}"/>
              </a:ext>
            </a:extLst>
          </p:cNvPr>
          <p:cNvCxnSpPr>
            <a:cxnSpLocks/>
          </p:cNvCxnSpPr>
          <p:nvPr/>
        </p:nvCxnSpPr>
        <p:spPr>
          <a:xfrm>
            <a:off x="6371870" y="3467258"/>
            <a:ext cx="0" cy="36004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B4763A7C-C5A8-8D49-BE8A-ECE9B87C7D60}"/>
              </a:ext>
            </a:extLst>
          </p:cNvPr>
          <p:cNvCxnSpPr>
            <a:cxnSpLocks/>
          </p:cNvCxnSpPr>
          <p:nvPr/>
        </p:nvCxnSpPr>
        <p:spPr>
          <a:xfrm>
            <a:off x="7074892" y="4780869"/>
            <a:ext cx="648072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itle 20">
            <a:extLst>
              <a:ext uri="{FF2B5EF4-FFF2-40B4-BE49-F238E27FC236}">
                <a16:creationId xmlns:a16="http://schemas.microsoft.com/office/drawing/2014/main" id="{6F399206-BEAF-8A42-88A3-93BBC5BA99AF}"/>
              </a:ext>
            </a:extLst>
          </p:cNvPr>
          <p:cNvSpPr txBox="1">
            <a:spLocks/>
          </p:cNvSpPr>
          <p:nvPr/>
        </p:nvSpPr>
        <p:spPr>
          <a:xfrm>
            <a:off x="7350294" y="4062344"/>
            <a:ext cx="2329515" cy="49319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pPr algn="ctr"/>
            <a:r>
              <a:rPr lang="en-GB" sz="1050" dirty="0">
                <a:latin typeface="Calibri Light" panose="020F0302020204030204" pitchFamily="34" charset="0"/>
              </a:rPr>
              <a:t>Label of the datapoint we were aiming to predict</a:t>
            </a:r>
            <a:endParaRPr lang="en-GB" sz="1600" dirty="0">
              <a:latin typeface="Calibri Light" panose="020F0302020204030204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E200A8B-FC74-AB42-84FD-ED18CFFD22ED}"/>
              </a:ext>
            </a:extLst>
          </p:cNvPr>
          <p:cNvSpPr txBox="1"/>
          <p:nvPr/>
        </p:nvSpPr>
        <p:spPr>
          <a:xfrm>
            <a:off x="7866980" y="4596203"/>
            <a:ext cx="1296144" cy="369332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dirty="0"/>
              <a:t>Label = 4</a:t>
            </a:r>
          </a:p>
        </p:txBody>
      </p:sp>
    </p:spTree>
    <p:extLst>
      <p:ext uri="{BB962C8B-B14F-4D97-AF65-F5344CB8AC3E}">
        <p14:creationId xmlns:p14="http://schemas.microsoft.com/office/powerpoint/2010/main" val="1181122996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8990013" y="6975475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March 10, 2022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0455275" y="6975475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122</a:t>
            </a:fld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7053FAE-2A8F-B349-87A2-76C1A7230473}"/>
              </a:ext>
            </a:extLst>
          </p:cNvPr>
          <p:cNvSpPr/>
          <p:nvPr/>
        </p:nvSpPr>
        <p:spPr>
          <a:xfrm>
            <a:off x="1409866" y="4239554"/>
            <a:ext cx="7002445" cy="1270092"/>
          </a:xfrm>
          <a:prstGeom prst="rect">
            <a:avLst/>
          </a:prstGeom>
          <a:solidFill>
            <a:schemeClr val="accent1">
              <a:lumMod val="20000"/>
              <a:lumOff val="80000"/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6A7B9-55AA-6843-8DCE-D28E32E17FC5}"/>
              </a:ext>
            </a:extLst>
          </p:cNvPr>
          <p:cNvSpPr/>
          <p:nvPr/>
        </p:nvSpPr>
        <p:spPr>
          <a:xfrm>
            <a:off x="1435108" y="2360595"/>
            <a:ext cx="7002445" cy="1761691"/>
          </a:xfrm>
          <a:prstGeom prst="rect">
            <a:avLst/>
          </a:prstGeom>
          <a:solidFill>
            <a:schemeClr val="bg2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36D51B4-F1E3-2348-A867-7900F3705B45}"/>
              </a:ext>
            </a:extLst>
          </p:cNvPr>
          <p:cNvCxnSpPr>
            <a:cxnSpLocks/>
          </p:cNvCxnSpPr>
          <p:nvPr/>
        </p:nvCxnSpPr>
        <p:spPr>
          <a:xfrm flipV="1">
            <a:off x="6039507" y="4874600"/>
            <a:ext cx="2398046" cy="259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0872DFA-C99B-7A4C-97E5-C379DA82E74D}"/>
              </a:ext>
            </a:extLst>
          </p:cNvPr>
          <p:cNvSpPr txBox="1"/>
          <p:nvPr/>
        </p:nvSpPr>
        <p:spPr>
          <a:xfrm>
            <a:off x="3391452" y="3074239"/>
            <a:ext cx="1042748" cy="338554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600"/>
              <a:t>Training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D385045-1C33-6448-A04C-F520D4D7802E}"/>
              </a:ext>
            </a:extLst>
          </p:cNvPr>
          <p:cNvSpPr/>
          <p:nvPr/>
        </p:nvSpPr>
        <p:spPr>
          <a:xfrm>
            <a:off x="1242244" y="2240351"/>
            <a:ext cx="7272808" cy="3432611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500C2B9-6D7F-0048-94EC-ADD8745896A7}"/>
              </a:ext>
            </a:extLst>
          </p:cNvPr>
          <p:cNvSpPr txBox="1"/>
          <p:nvPr/>
        </p:nvSpPr>
        <p:spPr>
          <a:xfrm>
            <a:off x="1650693" y="2581797"/>
            <a:ext cx="1343570" cy="1323439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600"/>
              <a:t>Data Processing </a:t>
            </a:r>
          </a:p>
          <a:p>
            <a:pPr algn="ctr"/>
            <a:r>
              <a:rPr lang="en-GB" sz="1600"/>
              <a:t>&amp;</a:t>
            </a:r>
          </a:p>
          <a:p>
            <a:pPr algn="ctr"/>
            <a:r>
              <a:rPr lang="en-GB" sz="1600"/>
              <a:t>Feature Selection</a:t>
            </a:r>
          </a:p>
        </p:txBody>
      </p:sp>
      <p:cxnSp>
        <p:nvCxnSpPr>
          <p:cNvPr id="12" name="Elbow Connector 11">
            <a:extLst>
              <a:ext uri="{FF2B5EF4-FFF2-40B4-BE49-F238E27FC236}">
                <a16:creationId xmlns:a16="http://schemas.microsoft.com/office/drawing/2014/main" id="{40BE6A3A-7FC0-CE48-8BDB-5796DBFA181B}"/>
              </a:ext>
            </a:extLst>
          </p:cNvPr>
          <p:cNvCxnSpPr>
            <a:cxnSpLocks/>
            <a:stCxn id="11" idx="3"/>
            <a:endCxn id="9" idx="1"/>
          </p:cNvCxnSpPr>
          <p:nvPr/>
        </p:nvCxnSpPr>
        <p:spPr>
          <a:xfrm flipV="1">
            <a:off x="2994263" y="3243516"/>
            <a:ext cx="397189" cy="1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A9FBC6B-9EC3-A548-8DB7-27CB55A070E9}"/>
              </a:ext>
            </a:extLst>
          </p:cNvPr>
          <p:cNvSpPr txBox="1"/>
          <p:nvPr/>
        </p:nvSpPr>
        <p:spPr>
          <a:xfrm>
            <a:off x="4794240" y="2951128"/>
            <a:ext cx="1042748" cy="584775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600"/>
              <a:t>Model Selection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48613DF-1A9E-2840-B240-EA208ADCEAB0}"/>
              </a:ext>
            </a:extLst>
          </p:cNvPr>
          <p:cNvCxnSpPr>
            <a:cxnSpLocks/>
            <a:stCxn id="9" idx="3"/>
            <a:endCxn id="13" idx="1"/>
          </p:cNvCxnSpPr>
          <p:nvPr/>
        </p:nvCxnSpPr>
        <p:spPr>
          <a:xfrm>
            <a:off x="4434200" y="3243516"/>
            <a:ext cx="36004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5226B3D-9C55-B44C-9B26-A7BC80894238}"/>
              </a:ext>
            </a:extLst>
          </p:cNvPr>
          <p:cNvSpPr txBox="1"/>
          <p:nvPr/>
        </p:nvSpPr>
        <p:spPr>
          <a:xfrm>
            <a:off x="6372593" y="3080675"/>
            <a:ext cx="1303868" cy="338554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600"/>
              <a:t>Testing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720D79B-8F10-E642-B999-5EF413035BA1}"/>
              </a:ext>
            </a:extLst>
          </p:cNvPr>
          <p:cNvCxnSpPr>
            <a:cxnSpLocks/>
            <a:stCxn id="13" idx="3"/>
            <a:endCxn id="15" idx="1"/>
          </p:cNvCxnSpPr>
          <p:nvPr/>
        </p:nvCxnSpPr>
        <p:spPr>
          <a:xfrm>
            <a:off x="5836988" y="3243516"/>
            <a:ext cx="53560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00280753-695A-9E4B-8442-A7EA642B361D}"/>
              </a:ext>
            </a:extLst>
          </p:cNvPr>
          <p:cNvSpPr txBox="1"/>
          <p:nvPr/>
        </p:nvSpPr>
        <p:spPr>
          <a:xfrm>
            <a:off x="4789487" y="4584807"/>
            <a:ext cx="1042748" cy="584775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600"/>
              <a:t>Trained </a:t>
            </a:r>
          </a:p>
          <a:p>
            <a:pPr algn="ctr"/>
            <a:r>
              <a:rPr lang="en-GB" sz="1600"/>
              <a:t>Model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A499B75-8FCC-B54A-8072-AC473A4D297C}"/>
              </a:ext>
            </a:extLst>
          </p:cNvPr>
          <p:cNvCxnSpPr>
            <a:cxnSpLocks/>
          </p:cNvCxnSpPr>
          <p:nvPr/>
        </p:nvCxnSpPr>
        <p:spPr>
          <a:xfrm>
            <a:off x="3862627" y="4877193"/>
            <a:ext cx="623660" cy="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58BE1F0-CCFC-BD40-9034-21435F8C52EB}"/>
              </a:ext>
            </a:extLst>
          </p:cNvPr>
          <p:cNvCxnSpPr>
            <a:cxnSpLocks/>
            <a:stCxn id="13" idx="2"/>
            <a:endCxn id="17" idx="0"/>
          </p:cNvCxnSpPr>
          <p:nvPr/>
        </p:nvCxnSpPr>
        <p:spPr>
          <a:xfrm flipH="1">
            <a:off x="5310861" y="3535903"/>
            <a:ext cx="4753" cy="104890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DBBC8DD-8BD8-0E45-8734-6D9E59C85F78}"/>
              </a:ext>
            </a:extLst>
          </p:cNvPr>
          <p:cNvSpPr txBox="1"/>
          <p:nvPr/>
        </p:nvSpPr>
        <p:spPr>
          <a:xfrm>
            <a:off x="2288527" y="4625689"/>
            <a:ext cx="1270900" cy="584775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600"/>
              <a:t>”Real Life”</a:t>
            </a:r>
          </a:p>
          <a:p>
            <a:pPr algn="ctr"/>
            <a:r>
              <a:rPr lang="en-GB" sz="1600"/>
              <a:t>Data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6AF9B96-46C6-1A49-ACAA-AC4E7A0FA4FD}"/>
              </a:ext>
            </a:extLst>
          </p:cNvPr>
          <p:cNvSpPr txBox="1"/>
          <p:nvPr/>
        </p:nvSpPr>
        <p:spPr>
          <a:xfrm>
            <a:off x="8655503" y="4705323"/>
            <a:ext cx="864096" cy="338554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600"/>
              <a:t>Label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BAE954C-6178-A542-AD57-072E7E6A4B25}"/>
              </a:ext>
            </a:extLst>
          </p:cNvPr>
          <p:cNvCxnSpPr>
            <a:cxnSpLocks/>
            <a:endCxn id="7" idx="3"/>
          </p:cNvCxnSpPr>
          <p:nvPr/>
        </p:nvCxnSpPr>
        <p:spPr>
          <a:xfrm flipV="1">
            <a:off x="7676461" y="3241441"/>
            <a:ext cx="761092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428F2C59-996E-0F4A-8742-3BC53AC315E2}"/>
              </a:ext>
            </a:extLst>
          </p:cNvPr>
          <p:cNvSpPr txBox="1"/>
          <p:nvPr/>
        </p:nvSpPr>
        <p:spPr>
          <a:xfrm>
            <a:off x="8614668" y="2957564"/>
            <a:ext cx="989242" cy="584775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600"/>
              <a:t>Quality of Model</a:t>
            </a:r>
          </a:p>
        </p:txBody>
      </p:sp>
      <p:sp>
        <p:nvSpPr>
          <p:cNvPr id="24" name="Title 20">
            <a:extLst>
              <a:ext uri="{FF2B5EF4-FFF2-40B4-BE49-F238E27FC236}">
                <a16:creationId xmlns:a16="http://schemas.microsoft.com/office/drawing/2014/main" id="{85D7EE04-B980-8443-B6AF-C5D810457903}"/>
              </a:ext>
            </a:extLst>
          </p:cNvPr>
          <p:cNvSpPr txBox="1">
            <a:spLocks/>
          </p:cNvSpPr>
          <p:nvPr/>
        </p:nvSpPr>
        <p:spPr>
          <a:xfrm>
            <a:off x="314799" y="324247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pt-PT" dirty="0" err="1">
                <a:latin typeface="Calibri Light" panose="020F0302020204030204" pitchFamily="34" charset="0"/>
              </a:rPr>
              <a:t>Machine</a:t>
            </a:r>
            <a:r>
              <a:rPr lang="pt-PT" dirty="0">
                <a:latin typeface="Calibri Light" panose="020F0302020204030204" pitchFamily="34" charset="0"/>
              </a:rPr>
              <a:t> </a:t>
            </a:r>
            <a:r>
              <a:rPr lang="pt-PT" dirty="0" err="1">
                <a:latin typeface="Calibri Light" panose="020F0302020204030204" pitchFamily="34" charset="0"/>
              </a:rPr>
              <a:t>Learning</a:t>
            </a:r>
            <a:r>
              <a:rPr lang="pt-PT" dirty="0">
                <a:latin typeface="Calibri Light" panose="020F0302020204030204" pitchFamily="34" charset="0"/>
              </a:rPr>
              <a:t> </a:t>
            </a:r>
            <a:r>
              <a:rPr lang="pt-PT" dirty="0" err="1">
                <a:latin typeface="Calibri Light" panose="020F0302020204030204" pitchFamily="34" charset="0"/>
              </a:rPr>
              <a:t>Workflow</a:t>
            </a:r>
            <a:r>
              <a:rPr lang="pt-PT" dirty="0">
                <a:latin typeface="Calibri Light" panose="020F0302020204030204" pitchFamily="34" charset="0"/>
              </a:rPr>
              <a:t> - </a:t>
            </a:r>
            <a:r>
              <a:rPr lang="pt-PT" dirty="0" err="1">
                <a:latin typeface="Calibri Light" panose="020F0302020204030204" pitchFamily="34" charset="0"/>
              </a:rPr>
              <a:t>Choices</a:t>
            </a:r>
            <a:endParaRPr lang="en-GB" dirty="0">
              <a:latin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1103731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666A7B9-55AA-6843-8DCE-D28E32E17FC5}"/>
              </a:ext>
            </a:extLst>
          </p:cNvPr>
          <p:cNvSpPr/>
          <p:nvPr/>
        </p:nvSpPr>
        <p:spPr>
          <a:xfrm>
            <a:off x="1228286" y="2183522"/>
            <a:ext cx="7862827" cy="4117620"/>
          </a:xfrm>
          <a:prstGeom prst="rect">
            <a:avLst/>
          </a:prstGeom>
          <a:solidFill>
            <a:schemeClr val="bg2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9C29B3C6-1B08-9340-BC83-88C1568BC5BE}"/>
              </a:ext>
            </a:extLst>
          </p:cNvPr>
          <p:cNvSpPr/>
          <p:nvPr/>
        </p:nvSpPr>
        <p:spPr>
          <a:xfrm>
            <a:off x="3874005" y="1692630"/>
            <a:ext cx="5217108" cy="4605455"/>
          </a:xfrm>
          <a:prstGeom prst="rect">
            <a:avLst/>
          </a:prstGeom>
          <a:solidFill>
            <a:schemeClr val="bg2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8990013" y="6975475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March 10, 2022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0455275" y="6975475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123</a:t>
            </a:fld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872DFA-C99B-7A4C-97E5-C379DA82E74D}"/>
              </a:ext>
            </a:extLst>
          </p:cNvPr>
          <p:cNvSpPr txBox="1"/>
          <p:nvPr/>
        </p:nvSpPr>
        <p:spPr>
          <a:xfrm>
            <a:off x="2630409" y="2544911"/>
            <a:ext cx="1063635" cy="215444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800" dirty="0"/>
              <a:t>Normalized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500C2B9-6D7F-0048-94EC-ADD8745896A7}"/>
              </a:ext>
            </a:extLst>
          </p:cNvPr>
          <p:cNvSpPr txBox="1"/>
          <p:nvPr/>
        </p:nvSpPr>
        <p:spPr>
          <a:xfrm>
            <a:off x="1369757" y="2566730"/>
            <a:ext cx="1050932" cy="1384995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GB" sz="1200" dirty="0"/>
          </a:p>
          <a:p>
            <a:pPr algn="ctr"/>
            <a:endParaRPr lang="en-GB" sz="1200" dirty="0"/>
          </a:p>
          <a:p>
            <a:pPr algn="ctr"/>
            <a:endParaRPr lang="en-GB" sz="1200" dirty="0"/>
          </a:p>
          <a:p>
            <a:pPr algn="ctr"/>
            <a:r>
              <a:rPr lang="en-GB" sz="1200" dirty="0"/>
              <a:t>All features</a:t>
            </a:r>
          </a:p>
          <a:p>
            <a:pPr algn="ctr"/>
            <a:endParaRPr lang="en-GB" sz="1200" dirty="0"/>
          </a:p>
          <a:p>
            <a:pPr algn="ctr"/>
            <a:endParaRPr lang="en-GB" sz="1200" dirty="0"/>
          </a:p>
          <a:p>
            <a:pPr algn="ctr"/>
            <a:endParaRPr lang="en-GB" sz="1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9FBC6B-9EC3-A548-8DB7-27CB55A070E9}"/>
              </a:ext>
            </a:extLst>
          </p:cNvPr>
          <p:cNvSpPr txBox="1"/>
          <p:nvPr/>
        </p:nvSpPr>
        <p:spPr>
          <a:xfrm>
            <a:off x="4122564" y="2955799"/>
            <a:ext cx="1492693" cy="3046988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KNN (3)</a:t>
            </a:r>
          </a:p>
          <a:p>
            <a:pPr algn="ctr"/>
            <a:r>
              <a:rPr lang="en-GB" sz="1200" dirty="0"/>
              <a:t>KNN (5)</a:t>
            </a:r>
          </a:p>
          <a:p>
            <a:pPr algn="ctr"/>
            <a:r>
              <a:rPr lang="en-GB" sz="1200" dirty="0"/>
              <a:t>...</a:t>
            </a:r>
          </a:p>
          <a:p>
            <a:pPr algn="ctr"/>
            <a:r>
              <a:rPr lang="en-GB" sz="1200" dirty="0"/>
              <a:t>KNN (19)</a:t>
            </a:r>
          </a:p>
          <a:p>
            <a:pPr algn="ctr"/>
            <a:endParaRPr lang="en-GB" sz="1200" dirty="0"/>
          </a:p>
          <a:p>
            <a:pPr algn="ctr"/>
            <a:r>
              <a:rPr lang="en-GB" sz="1200" dirty="0"/>
              <a:t>SVM (c=0.01)</a:t>
            </a:r>
          </a:p>
          <a:p>
            <a:pPr algn="ctr"/>
            <a:r>
              <a:rPr lang="en-GB" sz="1200" dirty="0"/>
              <a:t>SVM (c=0.1)</a:t>
            </a:r>
          </a:p>
          <a:p>
            <a:pPr algn="ctr"/>
            <a:r>
              <a:rPr lang="en-GB" sz="1200" dirty="0"/>
              <a:t>…</a:t>
            </a:r>
          </a:p>
          <a:p>
            <a:pPr algn="ctr"/>
            <a:r>
              <a:rPr lang="en-GB" sz="1200" dirty="0"/>
              <a:t>SVM (c=10)</a:t>
            </a:r>
          </a:p>
          <a:p>
            <a:pPr algn="ctr"/>
            <a:endParaRPr lang="en-GB" sz="1200" dirty="0"/>
          </a:p>
          <a:p>
            <a:pPr algn="ctr"/>
            <a:r>
              <a:rPr lang="en-GB" sz="1200" dirty="0"/>
              <a:t>NB()</a:t>
            </a:r>
          </a:p>
          <a:p>
            <a:pPr algn="ctr"/>
            <a:endParaRPr lang="en-GB" sz="1200" dirty="0"/>
          </a:p>
          <a:p>
            <a:pPr algn="ctr"/>
            <a:r>
              <a:rPr lang="en-GB" sz="1200" dirty="0"/>
              <a:t>DT(</a:t>
            </a:r>
            <a:r>
              <a:rPr lang="en-GB" sz="1200" dirty="0" err="1"/>
              <a:t>max_depth</a:t>
            </a:r>
            <a:r>
              <a:rPr lang="en-GB" sz="1200" dirty="0"/>
              <a:t>=4)</a:t>
            </a:r>
          </a:p>
          <a:p>
            <a:pPr algn="ctr"/>
            <a:r>
              <a:rPr lang="en-GB" sz="1200" dirty="0"/>
              <a:t>DT(</a:t>
            </a:r>
            <a:r>
              <a:rPr lang="en-GB" sz="1200" dirty="0" err="1"/>
              <a:t>max_depth</a:t>
            </a:r>
            <a:r>
              <a:rPr lang="en-GB" sz="1200" dirty="0"/>
              <a:t>=5)</a:t>
            </a:r>
          </a:p>
          <a:p>
            <a:pPr algn="ctr"/>
            <a:r>
              <a:rPr lang="en-GB" sz="1200" dirty="0"/>
              <a:t>…</a:t>
            </a:r>
          </a:p>
          <a:p>
            <a:pPr algn="ctr"/>
            <a:r>
              <a:rPr lang="en-GB" sz="1200" dirty="0"/>
              <a:t>DT(</a:t>
            </a:r>
            <a:r>
              <a:rPr lang="en-GB" sz="1200" dirty="0" err="1"/>
              <a:t>max_depth</a:t>
            </a:r>
            <a:r>
              <a:rPr lang="en-GB" sz="1200" dirty="0"/>
              <a:t>=20)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48613DF-1A9E-2840-B240-EA208ADCEAB0}"/>
              </a:ext>
            </a:extLst>
          </p:cNvPr>
          <p:cNvCxnSpPr>
            <a:cxnSpLocks/>
          </p:cNvCxnSpPr>
          <p:nvPr/>
        </p:nvCxnSpPr>
        <p:spPr>
          <a:xfrm>
            <a:off x="3694044" y="2652633"/>
            <a:ext cx="428520" cy="182666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5226B3D-9C55-B44C-9B26-A7BC80894238}"/>
              </a:ext>
            </a:extLst>
          </p:cNvPr>
          <p:cNvSpPr txBox="1"/>
          <p:nvPr/>
        </p:nvSpPr>
        <p:spPr>
          <a:xfrm>
            <a:off x="9227408" y="4065304"/>
            <a:ext cx="1303868" cy="338554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600" dirty="0"/>
              <a:t>Testing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BAE954C-6178-A542-AD57-072E7E6A4B25}"/>
              </a:ext>
            </a:extLst>
          </p:cNvPr>
          <p:cNvCxnSpPr>
            <a:cxnSpLocks/>
            <a:stCxn id="15" idx="2"/>
            <a:endCxn id="23" idx="0"/>
          </p:cNvCxnSpPr>
          <p:nvPr/>
        </p:nvCxnSpPr>
        <p:spPr>
          <a:xfrm>
            <a:off x="9879342" y="4403858"/>
            <a:ext cx="0" cy="66420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428F2C59-996E-0F4A-8742-3BC53AC315E2}"/>
              </a:ext>
            </a:extLst>
          </p:cNvPr>
          <p:cNvSpPr txBox="1"/>
          <p:nvPr/>
        </p:nvSpPr>
        <p:spPr>
          <a:xfrm>
            <a:off x="9384721" y="5068064"/>
            <a:ext cx="989242" cy="584775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600"/>
              <a:t>Quality of Model</a:t>
            </a:r>
          </a:p>
        </p:txBody>
      </p:sp>
      <p:sp>
        <p:nvSpPr>
          <p:cNvPr id="24" name="Title 20">
            <a:extLst>
              <a:ext uri="{FF2B5EF4-FFF2-40B4-BE49-F238E27FC236}">
                <a16:creationId xmlns:a16="http://schemas.microsoft.com/office/drawing/2014/main" id="{85D7EE04-B980-8443-B6AF-C5D810457903}"/>
              </a:ext>
            </a:extLst>
          </p:cNvPr>
          <p:cNvSpPr txBox="1">
            <a:spLocks/>
          </p:cNvSpPr>
          <p:nvPr/>
        </p:nvSpPr>
        <p:spPr>
          <a:xfrm>
            <a:off x="314799" y="324247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pt-PT" dirty="0" err="1">
                <a:latin typeface="Calibri Light" panose="020F0302020204030204" pitchFamily="34" charset="0"/>
              </a:rPr>
              <a:t>Machine</a:t>
            </a:r>
            <a:r>
              <a:rPr lang="pt-PT" dirty="0">
                <a:latin typeface="Calibri Light" panose="020F0302020204030204" pitchFamily="34" charset="0"/>
              </a:rPr>
              <a:t> </a:t>
            </a:r>
            <a:r>
              <a:rPr lang="pt-PT" dirty="0" err="1">
                <a:latin typeface="Calibri Light" panose="020F0302020204030204" pitchFamily="34" charset="0"/>
              </a:rPr>
              <a:t>Learning</a:t>
            </a:r>
            <a:r>
              <a:rPr lang="pt-PT" dirty="0">
                <a:latin typeface="Calibri Light" panose="020F0302020204030204" pitchFamily="34" charset="0"/>
              </a:rPr>
              <a:t> </a:t>
            </a:r>
            <a:r>
              <a:rPr lang="pt-PT" dirty="0" err="1">
                <a:latin typeface="Calibri Light" panose="020F0302020204030204" pitchFamily="34" charset="0"/>
              </a:rPr>
              <a:t>Workflow</a:t>
            </a:r>
            <a:r>
              <a:rPr lang="pt-PT" dirty="0">
                <a:latin typeface="Calibri Light" panose="020F0302020204030204" pitchFamily="34" charset="0"/>
              </a:rPr>
              <a:t> - </a:t>
            </a:r>
            <a:r>
              <a:rPr lang="pt-PT" dirty="0" err="1">
                <a:latin typeface="Calibri Light" panose="020F0302020204030204" pitchFamily="34" charset="0"/>
              </a:rPr>
              <a:t>Choices</a:t>
            </a:r>
            <a:endParaRPr lang="en-GB" dirty="0">
              <a:latin typeface="Calibri Light" panose="020F030202020403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16A4EA7-C313-A848-8323-3E8855D145D5}"/>
              </a:ext>
            </a:extLst>
          </p:cNvPr>
          <p:cNvSpPr txBox="1"/>
          <p:nvPr/>
        </p:nvSpPr>
        <p:spPr>
          <a:xfrm>
            <a:off x="1380222" y="4468180"/>
            <a:ext cx="1050932" cy="1569660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GB" sz="1200" dirty="0"/>
          </a:p>
          <a:p>
            <a:pPr algn="ctr"/>
            <a:endParaRPr lang="en-GB" sz="1200" dirty="0"/>
          </a:p>
          <a:p>
            <a:pPr algn="ctr"/>
            <a:endParaRPr lang="en-GB" sz="1200" dirty="0"/>
          </a:p>
          <a:p>
            <a:pPr algn="ctr"/>
            <a:r>
              <a:rPr lang="en-GB" sz="1200" dirty="0"/>
              <a:t>Selected</a:t>
            </a:r>
          </a:p>
          <a:p>
            <a:pPr algn="ctr"/>
            <a:r>
              <a:rPr lang="en-GB" sz="1200" dirty="0"/>
              <a:t>Features</a:t>
            </a:r>
          </a:p>
          <a:p>
            <a:pPr algn="ctr"/>
            <a:endParaRPr lang="en-GB" sz="1200" dirty="0"/>
          </a:p>
          <a:p>
            <a:pPr algn="ctr"/>
            <a:endParaRPr lang="en-GB" sz="1200" dirty="0"/>
          </a:p>
          <a:p>
            <a:pPr algn="ctr"/>
            <a:endParaRPr lang="en-GB" sz="12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D2D0583-EBCE-BE4C-A5A4-DA3961FC884E}"/>
              </a:ext>
            </a:extLst>
          </p:cNvPr>
          <p:cNvSpPr txBox="1"/>
          <p:nvPr/>
        </p:nvSpPr>
        <p:spPr>
          <a:xfrm>
            <a:off x="2630408" y="3135348"/>
            <a:ext cx="1080121" cy="215444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800" dirty="0"/>
              <a:t>Standardized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4626C20-8EE2-B54D-85E7-36DA22388EEC}"/>
              </a:ext>
            </a:extLst>
          </p:cNvPr>
          <p:cNvSpPr txBox="1"/>
          <p:nvPr/>
        </p:nvSpPr>
        <p:spPr>
          <a:xfrm>
            <a:off x="2600650" y="3725784"/>
            <a:ext cx="1080121" cy="215444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800" dirty="0"/>
              <a:t>Non Transformed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D38638B7-6061-8544-B545-B88BC3A198D3}"/>
              </a:ext>
            </a:extLst>
          </p:cNvPr>
          <p:cNvSpPr/>
          <p:nvPr/>
        </p:nvSpPr>
        <p:spPr>
          <a:xfrm>
            <a:off x="4122564" y="2566730"/>
            <a:ext cx="149269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200" dirty="0"/>
              <a:t>Model options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0D29162-C511-734D-8A7A-E32D04877DF0}"/>
              </a:ext>
            </a:extLst>
          </p:cNvPr>
          <p:cNvSpPr txBox="1"/>
          <p:nvPr/>
        </p:nvSpPr>
        <p:spPr>
          <a:xfrm>
            <a:off x="5795277" y="2955799"/>
            <a:ext cx="1492693" cy="3046988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200" dirty="0" err="1"/>
              <a:t>Cv</a:t>
            </a:r>
            <a:r>
              <a:rPr lang="en-GB" sz="1200" baseline="-25000" dirty="0" err="1"/>
              <a:t>acc</a:t>
            </a:r>
            <a:r>
              <a:rPr lang="en-GB" sz="1200" dirty="0"/>
              <a:t> = 0.92</a:t>
            </a:r>
          </a:p>
          <a:p>
            <a:pPr algn="ctr"/>
            <a:r>
              <a:rPr lang="en-GB" sz="1200" dirty="0" err="1"/>
              <a:t>Cv</a:t>
            </a:r>
            <a:r>
              <a:rPr lang="en-GB" sz="1200" baseline="-25000" dirty="0" err="1"/>
              <a:t>acc</a:t>
            </a:r>
            <a:r>
              <a:rPr lang="en-GB" sz="1200" dirty="0"/>
              <a:t> = 0.89</a:t>
            </a:r>
          </a:p>
          <a:p>
            <a:pPr algn="ctr"/>
            <a:r>
              <a:rPr lang="en-GB" sz="1200" dirty="0"/>
              <a:t>...</a:t>
            </a:r>
          </a:p>
          <a:p>
            <a:pPr algn="ctr"/>
            <a:r>
              <a:rPr lang="en-GB" sz="1200" dirty="0" err="1"/>
              <a:t>Cv</a:t>
            </a:r>
            <a:r>
              <a:rPr lang="en-GB" sz="1200" baseline="-25000" dirty="0" err="1"/>
              <a:t>acc</a:t>
            </a:r>
            <a:r>
              <a:rPr lang="en-GB" sz="1200" dirty="0"/>
              <a:t> = 0.76</a:t>
            </a:r>
          </a:p>
          <a:p>
            <a:pPr algn="ctr"/>
            <a:endParaRPr lang="en-GB" sz="1200" dirty="0"/>
          </a:p>
          <a:p>
            <a:pPr algn="ctr"/>
            <a:r>
              <a:rPr lang="en-GB" sz="1200" dirty="0" err="1"/>
              <a:t>Cv</a:t>
            </a:r>
            <a:r>
              <a:rPr lang="en-GB" sz="1200" baseline="-25000" dirty="0" err="1"/>
              <a:t>acc</a:t>
            </a:r>
            <a:r>
              <a:rPr lang="en-GB" sz="1200" dirty="0"/>
              <a:t> = 0.95</a:t>
            </a:r>
          </a:p>
          <a:p>
            <a:pPr algn="ctr"/>
            <a:r>
              <a:rPr lang="en-GB" sz="1200" dirty="0" err="1"/>
              <a:t>Cv</a:t>
            </a:r>
            <a:r>
              <a:rPr lang="en-GB" sz="1200" baseline="-25000" dirty="0" err="1"/>
              <a:t>acc</a:t>
            </a:r>
            <a:r>
              <a:rPr lang="en-GB" sz="1200" dirty="0"/>
              <a:t> = 0.90</a:t>
            </a:r>
          </a:p>
          <a:p>
            <a:pPr algn="ctr"/>
            <a:r>
              <a:rPr lang="en-GB" sz="1200" dirty="0"/>
              <a:t>…</a:t>
            </a:r>
          </a:p>
          <a:p>
            <a:pPr algn="ctr"/>
            <a:r>
              <a:rPr lang="en-GB" sz="1200" dirty="0" err="1"/>
              <a:t>Cv</a:t>
            </a:r>
            <a:r>
              <a:rPr lang="en-GB" sz="1200" baseline="-25000" dirty="0" err="1"/>
              <a:t>acc</a:t>
            </a:r>
            <a:r>
              <a:rPr lang="en-GB" sz="1200" dirty="0"/>
              <a:t> = 0.56</a:t>
            </a:r>
          </a:p>
          <a:p>
            <a:pPr algn="ctr"/>
            <a:endParaRPr lang="en-GB" sz="1200" dirty="0"/>
          </a:p>
          <a:p>
            <a:pPr algn="ctr"/>
            <a:r>
              <a:rPr lang="en-GB" sz="1200" dirty="0" err="1"/>
              <a:t>Cv</a:t>
            </a:r>
            <a:r>
              <a:rPr lang="en-GB" sz="1200" baseline="-25000" dirty="0" err="1"/>
              <a:t>acc</a:t>
            </a:r>
            <a:r>
              <a:rPr lang="en-GB" sz="1200" dirty="0"/>
              <a:t> = 0.67</a:t>
            </a:r>
          </a:p>
          <a:p>
            <a:pPr algn="ctr"/>
            <a:endParaRPr lang="en-GB" sz="1200" dirty="0"/>
          </a:p>
          <a:p>
            <a:pPr algn="ctr"/>
            <a:r>
              <a:rPr lang="en-GB" sz="1200" dirty="0" err="1"/>
              <a:t>Cv</a:t>
            </a:r>
            <a:r>
              <a:rPr lang="en-GB" sz="1200" baseline="-25000" dirty="0" err="1"/>
              <a:t>acc</a:t>
            </a:r>
            <a:r>
              <a:rPr lang="en-GB" sz="1200" dirty="0"/>
              <a:t> = 0.83</a:t>
            </a:r>
          </a:p>
          <a:p>
            <a:pPr algn="ctr"/>
            <a:r>
              <a:rPr lang="en-GB" sz="1200" dirty="0" err="1"/>
              <a:t>Cv</a:t>
            </a:r>
            <a:r>
              <a:rPr lang="en-GB" sz="1200" baseline="-25000" dirty="0" err="1"/>
              <a:t>acc</a:t>
            </a:r>
            <a:r>
              <a:rPr lang="en-GB" sz="1200" dirty="0"/>
              <a:t> = 0.77</a:t>
            </a:r>
          </a:p>
          <a:p>
            <a:pPr algn="ctr"/>
            <a:r>
              <a:rPr lang="en-GB" sz="1200" dirty="0"/>
              <a:t>…</a:t>
            </a:r>
          </a:p>
          <a:p>
            <a:pPr algn="ctr"/>
            <a:r>
              <a:rPr lang="en-GB" sz="1200" dirty="0" err="1"/>
              <a:t>Cv</a:t>
            </a:r>
            <a:r>
              <a:rPr lang="en-GB" sz="1200" baseline="-25000" dirty="0" err="1"/>
              <a:t>acc</a:t>
            </a:r>
            <a:r>
              <a:rPr lang="en-GB" sz="1200" dirty="0"/>
              <a:t> = 0.92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3AFA0AA5-BDAE-864A-8EE7-E50FC7DF4FE6}"/>
              </a:ext>
            </a:extLst>
          </p:cNvPr>
          <p:cNvSpPr/>
          <p:nvPr/>
        </p:nvSpPr>
        <p:spPr>
          <a:xfrm>
            <a:off x="5782805" y="2480189"/>
            <a:ext cx="149397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200" dirty="0"/>
              <a:t>Cross</a:t>
            </a:r>
            <a:r>
              <a:rPr lang="en-GB" dirty="0"/>
              <a:t> </a:t>
            </a:r>
            <a:r>
              <a:rPr lang="en-GB" sz="1200" dirty="0"/>
              <a:t>Validation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9E33D0AC-8C90-5F42-8A27-B2BC0B10CEB4}"/>
              </a:ext>
            </a:extLst>
          </p:cNvPr>
          <p:cNvSpPr/>
          <p:nvPr/>
        </p:nvSpPr>
        <p:spPr>
          <a:xfrm>
            <a:off x="7585366" y="2577073"/>
            <a:ext cx="130386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200" dirty="0"/>
              <a:t>Pick the best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20C33578-C045-5D40-B23A-4ED82D3297F7}"/>
              </a:ext>
            </a:extLst>
          </p:cNvPr>
          <p:cNvSpPr txBox="1"/>
          <p:nvPr/>
        </p:nvSpPr>
        <p:spPr>
          <a:xfrm>
            <a:off x="7585368" y="4073055"/>
            <a:ext cx="1303868" cy="338554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600" dirty="0"/>
              <a:t>?</a:t>
            </a: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6D029F15-2713-6447-A6DC-69A1F54BE4E9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8889235" y="4234581"/>
            <a:ext cx="338173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ACAC0A80-2A71-9142-ACBA-BC2ABA3E7CAF}"/>
              </a:ext>
            </a:extLst>
          </p:cNvPr>
          <p:cNvCxnSpPr>
            <a:cxnSpLocks/>
            <a:stCxn id="11" idx="3"/>
          </p:cNvCxnSpPr>
          <p:nvPr/>
        </p:nvCxnSpPr>
        <p:spPr>
          <a:xfrm flipV="1">
            <a:off x="2420689" y="2700280"/>
            <a:ext cx="179961" cy="55894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C1D3D19B-AE1D-E246-BA74-264D9EED7A3B}"/>
              </a:ext>
            </a:extLst>
          </p:cNvPr>
          <p:cNvCxnSpPr>
            <a:cxnSpLocks/>
          </p:cNvCxnSpPr>
          <p:nvPr/>
        </p:nvCxnSpPr>
        <p:spPr>
          <a:xfrm>
            <a:off x="3694044" y="2652633"/>
            <a:ext cx="428519" cy="57430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951C6743-FF25-A846-BCCF-626106CCB642}"/>
              </a:ext>
            </a:extLst>
          </p:cNvPr>
          <p:cNvCxnSpPr>
            <a:cxnSpLocks/>
          </p:cNvCxnSpPr>
          <p:nvPr/>
        </p:nvCxnSpPr>
        <p:spPr>
          <a:xfrm>
            <a:off x="3694044" y="2652633"/>
            <a:ext cx="428519" cy="69815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ACF77EE5-ACC4-1F41-BE31-30EE0D44B198}"/>
              </a:ext>
            </a:extLst>
          </p:cNvPr>
          <p:cNvCxnSpPr>
            <a:cxnSpLocks/>
          </p:cNvCxnSpPr>
          <p:nvPr/>
        </p:nvCxnSpPr>
        <p:spPr>
          <a:xfrm>
            <a:off x="3694044" y="2652633"/>
            <a:ext cx="428519" cy="90571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71E712BC-0DA3-9D4C-87B3-DD31978480E1}"/>
              </a:ext>
            </a:extLst>
          </p:cNvPr>
          <p:cNvCxnSpPr>
            <a:cxnSpLocks/>
          </p:cNvCxnSpPr>
          <p:nvPr/>
        </p:nvCxnSpPr>
        <p:spPr>
          <a:xfrm>
            <a:off x="3694044" y="2652633"/>
            <a:ext cx="428519" cy="128859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575AB96A-D8D3-464C-B911-CC885147B646}"/>
              </a:ext>
            </a:extLst>
          </p:cNvPr>
          <p:cNvCxnSpPr>
            <a:cxnSpLocks/>
          </p:cNvCxnSpPr>
          <p:nvPr/>
        </p:nvCxnSpPr>
        <p:spPr>
          <a:xfrm>
            <a:off x="3694044" y="2652633"/>
            <a:ext cx="386886" cy="32160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2DB9CAB7-B299-2E40-BD21-65442E2B6264}"/>
              </a:ext>
            </a:extLst>
          </p:cNvPr>
          <p:cNvCxnSpPr>
            <a:cxnSpLocks/>
          </p:cNvCxnSpPr>
          <p:nvPr/>
        </p:nvCxnSpPr>
        <p:spPr>
          <a:xfrm>
            <a:off x="3694044" y="2700280"/>
            <a:ext cx="400158" cy="224812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C7EFC8F2-5AE4-D04B-9D5A-1AC7B11F4EEA}"/>
              </a:ext>
            </a:extLst>
          </p:cNvPr>
          <p:cNvCxnSpPr>
            <a:cxnSpLocks/>
          </p:cNvCxnSpPr>
          <p:nvPr/>
        </p:nvCxnSpPr>
        <p:spPr>
          <a:xfrm>
            <a:off x="5625632" y="3105488"/>
            <a:ext cx="16948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7523A2F7-D290-7F4D-A547-06EEB0958FC8}"/>
              </a:ext>
            </a:extLst>
          </p:cNvPr>
          <p:cNvCxnSpPr>
            <a:cxnSpLocks/>
          </p:cNvCxnSpPr>
          <p:nvPr/>
        </p:nvCxnSpPr>
        <p:spPr>
          <a:xfrm>
            <a:off x="5617632" y="3259227"/>
            <a:ext cx="16948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2262B641-42FD-4C4F-B54A-817F9C79D051}"/>
              </a:ext>
            </a:extLst>
          </p:cNvPr>
          <p:cNvCxnSpPr>
            <a:cxnSpLocks/>
          </p:cNvCxnSpPr>
          <p:nvPr/>
        </p:nvCxnSpPr>
        <p:spPr>
          <a:xfrm>
            <a:off x="5625632" y="3636615"/>
            <a:ext cx="16948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5DAF751A-8238-8E46-86C5-6328FAD753B9}"/>
              </a:ext>
            </a:extLst>
          </p:cNvPr>
          <p:cNvCxnSpPr>
            <a:cxnSpLocks/>
          </p:cNvCxnSpPr>
          <p:nvPr/>
        </p:nvCxnSpPr>
        <p:spPr>
          <a:xfrm>
            <a:off x="5617632" y="3997299"/>
            <a:ext cx="16948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5DC12202-BFA7-D94E-AE24-CA658CC4C46F}"/>
              </a:ext>
            </a:extLst>
          </p:cNvPr>
          <p:cNvCxnSpPr>
            <a:cxnSpLocks/>
          </p:cNvCxnSpPr>
          <p:nvPr/>
        </p:nvCxnSpPr>
        <p:spPr>
          <a:xfrm>
            <a:off x="5625632" y="4212679"/>
            <a:ext cx="16948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7537235A-A327-144F-9663-5E4E1646171C}"/>
              </a:ext>
            </a:extLst>
          </p:cNvPr>
          <p:cNvCxnSpPr>
            <a:cxnSpLocks/>
          </p:cNvCxnSpPr>
          <p:nvPr/>
        </p:nvCxnSpPr>
        <p:spPr>
          <a:xfrm>
            <a:off x="5625724" y="4572719"/>
            <a:ext cx="16948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107EF98E-CD01-2244-A884-BF850F506910}"/>
              </a:ext>
            </a:extLst>
          </p:cNvPr>
          <p:cNvCxnSpPr>
            <a:cxnSpLocks/>
          </p:cNvCxnSpPr>
          <p:nvPr/>
        </p:nvCxnSpPr>
        <p:spPr>
          <a:xfrm>
            <a:off x="5613325" y="4948404"/>
            <a:ext cx="16948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6BEBBD2C-4B83-614D-8035-0F999F2990BF}"/>
              </a:ext>
            </a:extLst>
          </p:cNvPr>
          <p:cNvCxnSpPr>
            <a:cxnSpLocks/>
          </p:cNvCxnSpPr>
          <p:nvPr/>
        </p:nvCxnSpPr>
        <p:spPr>
          <a:xfrm>
            <a:off x="5625632" y="5292799"/>
            <a:ext cx="16948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FAE00C26-11D2-A04E-BFD2-9C424BFE6A27}"/>
              </a:ext>
            </a:extLst>
          </p:cNvPr>
          <p:cNvCxnSpPr>
            <a:cxnSpLocks/>
          </p:cNvCxnSpPr>
          <p:nvPr/>
        </p:nvCxnSpPr>
        <p:spPr>
          <a:xfrm>
            <a:off x="5622858" y="5472000"/>
            <a:ext cx="16948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CD92747D-4D9E-8946-B5FA-6FA6AAA958D1}"/>
              </a:ext>
            </a:extLst>
          </p:cNvPr>
          <p:cNvCxnSpPr>
            <a:cxnSpLocks/>
          </p:cNvCxnSpPr>
          <p:nvPr/>
        </p:nvCxnSpPr>
        <p:spPr>
          <a:xfrm>
            <a:off x="5622858" y="5866724"/>
            <a:ext cx="159947" cy="190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TextBox 113">
            <a:extLst>
              <a:ext uri="{FF2B5EF4-FFF2-40B4-BE49-F238E27FC236}">
                <a16:creationId xmlns:a16="http://schemas.microsoft.com/office/drawing/2014/main" id="{FE6405FF-37E7-764E-BE7B-20702705C8B1}"/>
              </a:ext>
            </a:extLst>
          </p:cNvPr>
          <p:cNvSpPr txBox="1"/>
          <p:nvPr/>
        </p:nvSpPr>
        <p:spPr>
          <a:xfrm>
            <a:off x="2586514" y="4453085"/>
            <a:ext cx="1063635" cy="215444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800" dirty="0"/>
              <a:t>Normalized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5AF73392-38DD-2A44-B5F6-E20F40C73CF8}"/>
              </a:ext>
            </a:extLst>
          </p:cNvPr>
          <p:cNvSpPr txBox="1"/>
          <p:nvPr/>
        </p:nvSpPr>
        <p:spPr>
          <a:xfrm>
            <a:off x="2607985" y="5137740"/>
            <a:ext cx="1080121" cy="215444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800" dirty="0"/>
              <a:t>Standardized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0047A380-5797-A349-8DBC-1961F59A7E16}"/>
              </a:ext>
            </a:extLst>
          </p:cNvPr>
          <p:cNvSpPr txBox="1"/>
          <p:nvPr/>
        </p:nvSpPr>
        <p:spPr>
          <a:xfrm>
            <a:off x="2591975" y="5822396"/>
            <a:ext cx="1080121" cy="215444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800" dirty="0"/>
              <a:t>Non Transformed</a:t>
            </a:r>
          </a:p>
        </p:txBody>
      </p:sp>
    </p:spTree>
    <p:extLst>
      <p:ext uri="{BB962C8B-B14F-4D97-AF65-F5344CB8AC3E}">
        <p14:creationId xmlns:p14="http://schemas.microsoft.com/office/powerpoint/2010/main" val="627959669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56">
            <a:extLst>
              <a:ext uri="{FF2B5EF4-FFF2-40B4-BE49-F238E27FC236}">
                <a16:creationId xmlns:a16="http://schemas.microsoft.com/office/drawing/2014/main" id="{9C29B3C6-1B08-9340-BC83-88C1568BC5BE}"/>
              </a:ext>
            </a:extLst>
          </p:cNvPr>
          <p:cNvSpPr/>
          <p:nvPr/>
        </p:nvSpPr>
        <p:spPr>
          <a:xfrm>
            <a:off x="3874005" y="1692630"/>
            <a:ext cx="5217108" cy="4605455"/>
          </a:xfrm>
          <a:prstGeom prst="rect">
            <a:avLst/>
          </a:prstGeom>
          <a:solidFill>
            <a:schemeClr val="bg2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8990013" y="6975475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March 10, 2022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0455275" y="6975475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124</a:t>
            </a:fld>
            <a:endParaRPr lang="en-GB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6A7B9-55AA-6843-8DCE-D28E32E17FC5}"/>
              </a:ext>
            </a:extLst>
          </p:cNvPr>
          <p:cNvSpPr/>
          <p:nvPr/>
        </p:nvSpPr>
        <p:spPr>
          <a:xfrm>
            <a:off x="1228286" y="2183522"/>
            <a:ext cx="7862827" cy="4117620"/>
          </a:xfrm>
          <a:prstGeom prst="rect">
            <a:avLst/>
          </a:prstGeom>
          <a:solidFill>
            <a:schemeClr val="bg2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872DFA-C99B-7A4C-97E5-C379DA82E74D}"/>
              </a:ext>
            </a:extLst>
          </p:cNvPr>
          <p:cNvSpPr txBox="1"/>
          <p:nvPr/>
        </p:nvSpPr>
        <p:spPr>
          <a:xfrm>
            <a:off x="2630409" y="2544911"/>
            <a:ext cx="1063635" cy="215444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800" dirty="0"/>
              <a:t>Normalized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500C2B9-6D7F-0048-94EC-ADD8745896A7}"/>
              </a:ext>
            </a:extLst>
          </p:cNvPr>
          <p:cNvSpPr txBox="1"/>
          <p:nvPr/>
        </p:nvSpPr>
        <p:spPr>
          <a:xfrm>
            <a:off x="1369757" y="2566730"/>
            <a:ext cx="1050932" cy="1384995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GB" sz="1200" dirty="0"/>
          </a:p>
          <a:p>
            <a:pPr algn="ctr"/>
            <a:endParaRPr lang="en-GB" sz="1200" dirty="0"/>
          </a:p>
          <a:p>
            <a:pPr algn="ctr"/>
            <a:endParaRPr lang="en-GB" sz="1200" dirty="0"/>
          </a:p>
          <a:p>
            <a:pPr algn="ctr"/>
            <a:r>
              <a:rPr lang="en-GB" sz="1200" dirty="0"/>
              <a:t>All features</a:t>
            </a:r>
          </a:p>
          <a:p>
            <a:pPr algn="ctr"/>
            <a:endParaRPr lang="en-GB" sz="1200" dirty="0"/>
          </a:p>
          <a:p>
            <a:pPr algn="ctr"/>
            <a:endParaRPr lang="en-GB" sz="1200" dirty="0"/>
          </a:p>
          <a:p>
            <a:pPr algn="ctr"/>
            <a:endParaRPr lang="en-GB" sz="1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5226B3D-9C55-B44C-9B26-A7BC80894238}"/>
              </a:ext>
            </a:extLst>
          </p:cNvPr>
          <p:cNvSpPr txBox="1"/>
          <p:nvPr/>
        </p:nvSpPr>
        <p:spPr>
          <a:xfrm>
            <a:off x="9227408" y="4065304"/>
            <a:ext cx="1303868" cy="338554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600" dirty="0"/>
              <a:t>Testing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BAE954C-6178-A542-AD57-072E7E6A4B25}"/>
              </a:ext>
            </a:extLst>
          </p:cNvPr>
          <p:cNvCxnSpPr>
            <a:cxnSpLocks/>
            <a:stCxn id="15" idx="2"/>
            <a:endCxn id="23" idx="0"/>
          </p:cNvCxnSpPr>
          <p:nvPr/>
        </p:nvCxnSpPr>
        <p:spPr>
          <a:xfrm>
            <a:off x="9879342" y="4403858"/>
            <a:ext cx="0" cy="66420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428F2C59-996E-0F4A-8742-3BC53AC315E2}"/>
              </a:ext>
            </a:extLst>
          </p:cNvPr>
          <p:cNvSpPr txBox="1"/>
          <p:nvPr/>
        </p:nvSpPr>
        <p:spPr>
          <a:xfrm>
            <a:off x="9384721" y="5068064"/>
            <a:ext cx="989242" cy="584775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600"/>
              <a:t>Quality of Model</a:t>
            </a:r>
          </a:p>
        </p:txBody>
      </p:sp>
      <p:sp>
        <p:nvSpPr>
          <p:cNvPr id="24" name="Title 20">
            <a:extLst>
              <a:ext uri="{FF2B5EF4-FFF2-40B4-BE49-F238E27FC236}">
                <a16:creationId xmlns:a16="http://schemas.microsoft.com/office/drawing/2014/main" id="{85D7EE04-B980-8443-B6AF-C5D810457903}"/>
              </a:ext>
            </a:extLst>
          </p:cNvPr>
          <p:cNvSpPr txBox="1">
            <a:spLocks/>
          </p:cNvSpPr>
          <p:nvPr/>
        </p:nvSpPr>
        <p:spPr>
          <a:xfrm>
            <a:off x="314799" y="324247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pt-PT" dirty="0" err="1">
                <a:latin typeface="Calibri Light" panose="020F0302020204030204" pitchFamily="34" charset="0"/>
              </a:rPr>
              <a:t>Machine</a:t>
            </a:r>
            <a:r>
              <a:rPr lang="pt-PT" dirty="0">
                <a:latin typeface="Calibri Light" panose="020F0302020204030204" pitchFamily="34" charset="0"/>
              </a:rPr>
              <a:t> </a:t>
            </a:r>
            <a:r>
              <a:rPr lang="pt-PT" dirty="0" err="1">
                <a:latin typeface="Calibri Light" panose="020F0302020204030204" pitchFamily="34" charset="0"/>
              </a:rPr>
              <a:t>Learning</a:t>
            </a:r>
            <a:r>
              <a:rPr lang="pt-PT" dirty="0">
                <a:latin typeface="Calibri Light" panose="020F0302020204030204" pitchFamily="34" charset="0"/>
              </a:rPr>
              <a:t> </a:t>
            </a:r>
            <a:r>
              <a:rPr lang="pt-PT" dirty="0" err="1">
                <a:latin typeface="Calibri Light" panose="020F0302020204030204" pitchFamily="34" charset="0"/>
              </a:rPr>
              <a:t>Workflow</a:t>
            </a:r>
            <a:r>
              <a:rPr lang="pt-PT" dirty="0">
                <a:latin typeface="Calibri Light" panose="020F0302020204030204" pitchFamily="34" charset="0"/>
              </a:rPr>
              <a:t> - </a:t>
            </a:r>
            <a:r>
              <a:rPr lang="pt-PT" dirty="0" err="1">
                <a:latin typeface="Calibri Light" panose="020F0302020204030204" pitchFamily="34" charset="0"/>
              </a:rPr>
              <a:t>Choices</a:t>
            </a:r>
            <a:endParaRPr lang="en-GB" dirty="0">
              <a:latin typeface="Calibri Light" panose="020F030202020403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D2D0583-EBCE-BE4C-A5A4-DA3961FC884E}"/>
              </a:ext>
            </a:extLst>
          </p:cNvPr>
          <p:cNvSpPr txBox="1"/>
          <p:nvPr/>
        </p:nvSpPr>
        <p:spPr>
          <a:xfrm>
            <a:off x="2630408" y="3135348"/>
            <a:ext cx="1080121" cy="215444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800" dirty="0"/>
              <a:t>Standardized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4626C20-8EE2-B54D-85E7-36DA22388EEC}"/>
              </a:ext>
            </a:extLst>
          </p:cNvPr>
          <p:cNvSpPr txBox="1"/>
          <p:nvPr/>
        </p:nvSpPr>
        <p:spPr>
          <a:xfrm>
            <a:off x="2600650" y="3725784"/>
            <a:ext cx="1080121" cy="215444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800" dirty="0"/>
              <a:t>Non Transformed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D38638B7-6061-8544-B545-B88BC3A198D3}"/>
              </a:ext>
            </a:extLst>
          </p:cNvPr>
          <p:cNvSpPr/>
          <p:nvPr/>
        </p:nvSpPr>
        <p:spPr>
          <a:xfrm>
            <a:off x="4122564" y="2359463"/>
            <a:ext cx="255937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200" dirty="0"/>
              <a:t>Model options &amp; Cross Validation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9E33D0AC-8C90-5F42-8A27-B2BC0B10CEB4}"/>
              </a:ext>
            </a:extLst>
          </p:cNvPr>
          <p:cNvSpPr/>
          <p:nvPr/>
        </p:nvSpPr>
        <p:spPr>
          <a:xfrm>
            <a:off x="7223489" y="2577073"/>
            <a:ext cx="16533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200" dirty="0"/>
              <a:t>Pick the best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20C33578-C045-5D40-B23A-4ED82D3297F7}"/>
              </a:ext>
            </a:extLst>
          </p:cNvPr>
          <p:cNvSpPr txBox="1"/>
          <p:nvPr/>
        </p:nvSpPr>
        <p:spPr>
          <a:xfrm>
            <a:off x="7223489" y="3671466"/>
            <a:ext cx="1653299" cy="1169551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Feature Selection</a:t>
            </a:r>
          </a:p>
          <a:p>
            <a:pPr algn="ctr"/>
            <a:endParaRPr lang="en-GB" sz="1400" dirty="0"/>
          </a:p>
          <a:p>
            <a:pPr algn="ctr"/>
            <a:r>
              <a:rPr lang="en-GB" sz="1400" dirty="0"/>
              <a:t>Standardizing them</a:t>
            </a:r>
          </a:p>
          <a:p>
            <a:pPr algn="ctr"/>
            <a:endParaRPr lang="en-GB" sz="1400" dirty="0"/>
          </a:p>
          <a:p>
            <a:pPr algn="ctr"/>
            <a:r>
              <a:rPr lang="en-GB" sz="1400" dirty="0"/>
              <a:t>KNN(19)</a:t>
            </a: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6D029F15-2713-6447-A6DC-69A1F54BE4E9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8889235" y="4234581"/>
            <a:ext cx="338173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ACAC0A80-2A71-9142-ACBA-BC2ABA3E7CAF}"/>
              </a:ext>
            </a:extLst>
          </p:cNvPr>
          <p:cNvCxnSpPr>
            <a:cxnSpLocks/>
            <a:stCxn id="11" idx="3"/>
          </p:cNvCxnSpPr>
          <p:nvPr/>
        </p:nvCxnSpPr>
        <p:spPr>
          <a:xfrm flipV="1">
            <a:off x="2420689" y="2700280"/>
            <a:ext cx="179961" cy="55894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C1D3D19B-AE1D-E246-BA74-264D9EED7A3B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3694044" y="2652633"/>
            <a:ext cx="635445" cy="412536"/>
          </a:xfrm>
          <a:prstGeom prst="straightConnector1">
            <a:avLst/>
          </a:prstGeom>
          <a:ln>
            <a:solidFill>
              <a:schemeClr val="bg1">
                <a:lumMod val="75000"/>
                <a:alpha val="71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951C6743-FF25-A846-BCCF-626106CCB642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3694044" y="2652633"/>
            <a:ext cx="635445" cy="574304"/>
          </a:xfrm>
          <a:prstGeom prst="straightConnector1">
            <a:avLst/>
          </a:prstGeom>
          <a:ln>
            <a:solidFill>
              <a:schemeClr val="bg1">
                <a:lumMod val="75000"/>
                <a:alpha val="71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2A0261D-E13F-0140-810C-E5DF7BF85298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3694044" y="2652633"/>
            <a:ext cx="635445" cy="822337"/>
          </a:xfrm>
          <a:prstGeom prst="straightConnector1">
            <a:avLst/>
          </a:prstGeom>
          <a:ln>
            <a:solidFill>
              <a:schemeClr val="bg1">
                <a:lumMod val="75000"/>
                <a:alpha val="71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DFC0730-BFDA-0548-9C1B-B71127F0E5A7}"/>
              </a:ext>
            </a:extLst>
          </p:cNvPr>
          <p:cNvCxnSpPr>
            <a:cxnSpLocks/>
            <a:stCxn id="34" idx="3"/>
          </p:cNvCxnSpPr>
          <p:nvPr/>
        </p:nvCxnSpPr>
        <p:spPr>
          <a:xfrm>
            <a:off x="3710529" y="3243070"/>
            <a:ext cx="618788" cy="810972"/>
          </a:xfrm>
          <a:prstGeom prst="straightConnector1">
            <a:avLst/>
          </a:prstGeom>
          <a:ln>
            <a:solidFill>
              <a:schemeClr val="bg1">
                <a:lumMod val="75000"/>
                <a:alpha val="71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0F98F94D-B615-5843-9276-98E593A16D10}"/>
              </a:ext>
            </a:extLst>
          </p:cNvPr>
          <p:cNvCxnSpPr>
            <a:cxnSpLocks/>
            <a:stCxn id="34" idx="3"/>
            <a:endCxn id="40" idx="1"/>
          </p:cNvCxnSpPr>
          <p:nvPr/>
        </p:nvCxnSpPr>
        <p:spPr>
          <a:xfrm>
            <a:off x="3710529" y="3243070"/>
            <a:ext cx="618789" cy="1038420"/>
          </a:xfrm>
          <a:prstGeom prst="straightConnector1">
            <a:avLst/>
          </a:prstGeom>
          <a:ln>
            <a:solidFill>
              <a:schemeClr val="bg1">
                <a:lumMod val="75000"/>
                <a:alpha val="71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EEEB727-C821-194F-ADDF-67E0FD13B195}"/>
              </a:ext>
            </a:extLst>
          </p:cNvPr>
          <p:cNvCxnSpPr>
            <a:cxnSpLocks/>
            <a:stCxn id="34" idx="3"/>
          </p:cNvCxnSpPr>
          <p:nvPr/>
        </p:nvCxnSpPr>
        <p:spPr>
          <a:xfrm>
            <a:off x="3710529" y="3243070"/>
            <a:ext cx="618788" cy="1189348"/>
          </a:xfrm>
          <a:prstGeom prst="straightConnector1">
            <a:avLst/>
          </a:prstGeom>
          <a:ln>
            <a:solidFill>
              <a:schemeClr val="bg1">
                <a:lumMod val="75000"/>
                <a:alpha val="71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A38E9464-160C-424E-B6A3-6A7A07A25CAD}"/>
              </a:ext>
            </a:extLst>
          </p:cNvPr>
          <p:cNvCxnSpPr>
            <a:cxnSpLocks/>
            <a:stCxn id="37" idx="3"/>
          </p:cNvCxnSpPr>
          <p:nvPr/>
        </p:nvCxnSpPr>
        <p:spPr>
          <a:xfrm flipV="1">
            <a:off x="3680771" y="3458632"/>
            <a:ext cx="1927484" cy="374874"/>
          </a:xfrm>
          <a:prstGeom prst="straightConnector1">
            <a:avLst/>
          </a:prstGeom>
          <a:ln>
            <a:solidFill>
              <a:schemeClr val="bg1">
                <a:lumMod val="75000"/>
                <a:alpha val="71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E6F52D57-EB50-E348-88FC-3A21B582537A}"/>
              </a:ext>
            </a:extLst>
          </p:cNvPr>
          <p:cNvCxnSpPr>
            <a:cxnSpLocks/>
            <a:stCxn id="37" idx="3"/>
          </p:cNvCxnSpPr>
          <p:nvPr/>
        </p:nvCxnSpPr>
        <p:spPr>
          <a:xfrm flipV="1">
            <a:off x="3680771" y="3620400"/>
            <a:ext cx="1927484" cy="213106"/>
          </a:xfrm>
          <a:prstGeom prst="straightConnector1">
            <a:avLst/>
          </a:prstGeom>
          <a:ln>
            <a:solidFill>
              <a:schemeClr val="bg1">
                <a:lumMod val="75000"/>
                <a:alpha val="71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F8D82F85-AA6C-3940-BECB-AFCD0B985B8A}"/>
              </a:ext>
            </a:extLst>
          </p:cNvPr>
          <p:cNvCxnSpPr>
            <a:cxnSpLocks/>
            <a:stCxn id="37" idx="3"/>
          </p:cNvCxnSpPr>
          <p:nvPr/>
        </p:nvCxnSpPr>
        <p:spPr>
          <a:xfrm>
            <a:off x="3680771" y="3833506"/>
            <a:ext cx="1927484" cy="34927"/>
          </a:xfrm>
          <a:prstGeom prst="straightConnector1">
            <a:avLst/>
          </a:prstGeom>
          <a:ln>
            <a:solidFill>
              <a:schemeClr val="bg1">
                <a:lumMod val="75000"/>
                <a:alpha val="71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77F19F2A-2FDE-2A4B-BA45-BE7D4355A24F}"/>
              </a:ext>
            </a:extLst>
          </p:cNvPr>
          <p:cNvSpPr txBox="1"/>
          <p:nvPr/>
        </p:nvSpPr>
        <p:spPr>
          <a:xfrm>
            <a:off x="1380222" y="4468180"/>
            <a:ext cx="1050932" cy="1569660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GB" sz="1200" dirty="0"/>
          </a:p>
          <a:p>
            <a:pPr algn="ctr"/>
            <a:endParaRPr lang="en-GB" sz="1200" dirty="0"/>
          </a:p>
          <a:p>
            <a:pPr algn="ctr"/>
            <a:endParaRPr lang="en-GB" sz="1200" dirty="0"/>
          </a:p>
          <a:p>
            <a:pPr algn="ctr"/>
            <a:r>
              <a:rPr lang="en-GB" sz="1200" dirty="0"/>
              <a:t>Selected</a:t>
            </a:r>
          </a:p>
          <a:p>
            <a:pPr algn="ctr"/>
            <a:r>
              <a:rPr lang="en-GB" sz="1200" dirty="0"/>
              <a:t>Features</a:t>
            </a:r>
          </a:p>
          <a:p>
            <a:pPr algn="ctr"/>
            <a:endParaRPr lang="en-GB" sz="1200" dirty="0"/>
          </a:p>
          <a:p>
            <a:pPr algn="ctr"/>
            <a:endParaRPr lang="en-GB" sz="1200" dirty="0"/>
          </a:p>
          <a:p>
            <a:pPr algn="ctr"/>
            <a:endParaRPr lang="en-GB" sz="1200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C1DF26BE-6E06-6D43-B379-15A8B4721ADD}"/>
              </a:ext>
            </a:extLst>
          </p:cNvPr>
          <p:cNvSpPr txBox="1"/>
          <p:nvPr/>
        </p:nvSpPr>
        <p:spPr>
          <a:xfrm>
            <a:off x="2586514" y="4453085"/>
            <a:ext cx="1063635" cy="215444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800" dirty="0"/>
              <a:t>Normalized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A1281B9-7BA9-F340-B629-F84722683632}"/>
              </a:ext>
            </a:extLst>
          </p:cNvPr>
          <p:cNvSpPr txBox="1"/>
          <p:nvPr/>
        </p:nvSpPr>
        <p:spPr>
          <a:xfrm>
            <a:off x="2607985" y="5137740"/>
            <a:ext cx="1080121" cy="215444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800" dirty="0"/>
              <a:t>Standardized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51B1F23F-8DB0-BA41-8D49-4B939CD410BB}"/>
              </a:ext>
            </a:extLst>
          </p:cNvPr>
          <p:cNvSpPr txBox="1"/>
          <p:nvPr/>
        </p:nvSpPr>
        <p:spPr>
          <a:xfrm>
            <a:off x="2591975" y="5822396"/>
            <a:ext cx="1080121" cy="215444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800" dirty="0"/>
              <a:t>Non Transformed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7730B769-8BE5-BE4B-9A13-3FFBA452AD61}"/>
              </a:ext>
            </a:extLst>
          </p:cNvPr>
          <p:cNvCxnSpPr>
            <a:cxnSpLocks/>
            <a:stCxn id="67" idx="3"/>
          </p:cNvCxnSpPr>
          <p:nvPr/>
        </p:nvCxnSpPr>
        <p:spPr>
          <a:xfrm flipV="1">
            <a:off x="3650149" y="4484679"/>
            <a:ext cx="2031246" cy="76128"/>
          </a:xfrm>
          <a:prstGeom prst="straightConnector1">
            <a:avLst/>
          </a:prstGeom>
          <a:ln>
            <a:solidFill>
              <a:schemeClr val="bg1">
                <a:lumMod val="75000"/>
                <a:alpha val="71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871C16AD-93D6-3D41-9713-EB58C0DF16E7}"/>
              </a:ext>
            </a:extLst>
          </p:cNvPr>
          <p:cNvCxnSpPr>
            <a:cxnSpLocks/>
            <a:stCxn id="67" idx="3"/>
          </p:cNvCxnSpPr>
          <p:nvPr/>
        </p:nvCxnSpPr>
        <p:spPr>
          <a:xfrm>
            <a:off x="3650149" y="4560807"/>
            <a:ext cx="2031246" cy="85639"/>
          </a:xfrm>
          <a:prstGeom prst="straightConnector1">
            <a:avLst/>
          </a:prstGeom>
          <a:ln>
            <a:solidFill>
              <a:schemeClr val="bg1">
                <a:lumMod val="75000"/>
                <a:alpha val="71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EDF43E74-2512-9644-B90A-DF2598BFE31E}"/>
              </a:ext>
            </a:extLst>
          </p:cNvPr>
          <p:cNvCxnSpPr>
            <a:cxnSpLocks/>
            <a:stCxn id="67" idx="3"/>
          </p:cNvCxnSpPr>
          <p:nvPr/>
        </p:nvCxnSpPr>
        <p:spPr>
          <a:xfrm>
            <a:off x="3650149" y="4560807"/>
            <a:ext cx="2031246" cy="333672"/>
          </a:xfrm>
          <a:prstGeom prst="straightConnector1">
            <a:avLst/>
          </a:prstGeom>
          <a:ln>
            <a:solidFill>
              <a:schemeClr val="bg1">
                <a:lumMod val="75000"/>
                <a:alpha val="71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9F70D61C-566E-104E-8928-02D578ABDFCD}"/>
              </a:ext>
            </a:extLst>
          </p:cNvPr>
          <p:cNvCxnSpPr>
            <a:cxnSpLocks/>
            <a:stCxn id="68" idx="3"/>
          </p:cNvCxnSpPr>
          <p:nvPr/>
        </p:nvCxnSpPr>
        <p:spPr>
          <a:xfrm>
            <a:off x="3688106" y="5245462"/>
            <a:ext cx="2289870" cy="212962"/>
          </a:xfrm>
          <a:prstGeom prst="straightConnector1">
            <a:avLst/>
          </a:prstGeom>
          <a:ln>
            <a:solidFill>
              <a:schemeClr val="bg1">
                <a:lumMod val="75000"/>
                <a:alpha val="71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A49ABE19-1D41-9C40-BD87-4DB48FEC770B}"/>
              </a:ext>
            </a:extLst>
          </p:cNvPr>
          <p:cNvCxnSpPr>
            <a:cxnSpLocks/>
            <a:stCxn id="68" idx="3"/>
          </p:cNvCxnSpPr>
          <p:nvPr/>
        </p:nvCxnSpPr>
        <p:spPr>
          <a:xfrm>
            <a:off x="3688106" y="5245462"/>
            <a:ext cx="2289870" cy="374730"/>
          </a:xfrm>
          <a:prstGeom prst="straightConnector1">
            <a:avLst/>
          </a:prstGeom>
          <a:ln>
            <a:solidFill>
              <a:schemeClr val="bg1">
                <a:lumMod val="75000"/>
                <a:alpha val="71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D07D36C0-0E7F-4C4A-83A1-0B5C6CC3484D}"/>
              </a:ext>
            </a:extLst>
          </p:cNvPr>
          <p:cNvCxnSpPr>
            <a:cxnSpLocks/>
            <a:stCxn id="68" idx="3"/>
          </p:cNvCxnSpPr>
          <p:nvPr/>
        </p:nvCxnSpPr>
        <p:spPr>
          <a:xfrm>
            <a:off x="3688106" y="5245462"/>
            <a:ext cx="2289870" cy="622763"/>
          </a:xfrm>
          <a:prstGeom prst="straightConnector1">
            <a:avLst/>
          </a:prstGeom>
          <a:ln>
            <a:solidFill>
              <a:schemeClr val="bg1">
                <a:lumMod val="75000"/>
                <a:alpha val="71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D678CFF4-6FD9-394D-8564-C9F2AE9120AB}"/>
              </a:ext>
            </a:extLst>
          </p:cNvPr>
          <p:cNvCxnSpPr>
            <a:cxnSpLocks/>
          </p:cNvCxnSpPr>
          <p:nvPr/>
        </p:nvCxnSpPr>
        <p:spPr>
          <a:xfrm flipV="1">
            <a:off x="3688106" y="5141385"/>
            <a:ext cx="633228" cy="775712"/>
          </a:xfrm>
          <a:prstGeom prst="straightConnector1">
            <a:avLst/>
          </a:prstGeom>
          <a:ln>
            <a:solidFill>
              <a:schemeClr val="bg1">
                <a:lumMod val="75000"/>
                <a:alpha val="71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60CE1567-5E9E-D341-9F83-F902D1D075FA}"/>
              </a:ext>
            </a:extLst>
          </p:cNvPr>
          <p:cNvCxnSpPr>
            <a:cxnSpLocks/>
            <a:endCxn id="83" idx="1"/>
          </p:cNvCxnSpPr>
          <p:nvPr/>
        </p:nvCxnSpPr>
        <p:spPr>
          <a:xfrm flipV="1">
            <a:off x="3688106" y="5356994"/>
            <a:ext cx="633228" cy="572422"/>
          </a:xfrm>
          <a:prstGeom prst="straightConnector1">
            <a:avLst/>
          </a:prstGeom>
          <a:ln>
            <a:solidFill>
              <a:schemeClr val="bg1">
                <a:lumMod val="75000"/>
                <a:alpha val="71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7AE8DB12-2BC6-5742-A7BF-B133BE676F5B}"/>
              </a:ext>
            </a:extLst>
          </p:cNvPr>
          <p:cNvCxnSpPr>
            <a:cxnSpLocks/>
          </p:cNvCxnSpPr>
          <p:nvPr/>
        </p:nvCxnSpPr>
        <p:spPr>
          <a:xfrm flipV="1">
            <a:off x="3688106" y="5618275"/>
            <a:ext cx="633228" cy="295007"/>
          </a:xfrm>
          <a:prstGeom prst="straightConnector1">
            <a:avLst/>
          </a:prstGeom>
          <a:ln>
            <a:solidFill>
              <a:schemeClr val="bg1">
                <a:lumMod val="75000"/>
                <a:alpha val="71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0" name="Picture 99" descr="A picture containing text, screenshot, receipt&#10;&#10;Description automatically generated">
            <a:extLst>
              <a:ext uri="{FF2B5EF4-FFF2-40B4-BE49-F238E27FC236}">
                <a16:creationId xmlns:a16="http://schemas.microsoft.com/office/drawing/2014/main" id="{0EFA8227-FEBA-7348-880D-25C9E9C678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6"/>
          <a:stretch/>
        </p:blipFill>
        <p:spPr>
          <a:xfrm>
            <a:off x="4334012" y="2876056"/>
            <a:ext cx="779110" cy="841747"/>
          </a:xfrm>
          <a:prstGeom prst="rect">
            <a:avLst/>
          </a:prstGeom>
        </p:spPr>
      </p:pic>
      <p:pic>
        <p:nvPicPr>
          <p:cNvPr id="40" name="Picture 39" descr="A picture containing text, screenshot, receipt&#10;&#10;Description automatically generated">
            <a:extLst>
              <a:ext uri="{FF2B5EF4-FFF2-40B4-BE49-F238E27FC236}">
                <a16:creationId xmlns:a16="http://schemas.microsoft.com/office/drawing/2014/main" id="{2A29A085-EB3B-6644-AF84-F3A8E8CAA39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6"/>
          <a:stretch/>
        </p:blipFill>
        <p:spPr>
          <a:xfrm>
            <a:off x="4329318" y="3860616"/>
            <a:ext cx="779110" cy="841747"/>
          </a:xfrm>
          <a:prstGeom prst="rect">
            <a:avLst/>
          </a:prstGeom>
        </p:spPr>
      </p:pic>
      <p:pic>
        <p:nvPicPr>
          <p:cNvPr id="53" name="Picture 52" descr="A picture containing text, screenshot, receipt&#10;&#10;Description automatically generated">
            <a:extLst>
              <a:ext uri="{FF2B5EF4-FFF2-40B4-BE49-F238E27FC236}">
                <a16:creationId xmlns:a16="http://schemas.microsoft.com/office/drawing/2014/main" id="{70137482-4243-BB47-B9D1-5A1CD55F04E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6"/>
          <a:stretch/>
        </p:blipFill>
        <p:spPr>
          <a:xfrm>
            <a:off x="5668598" y="3279172"/>
            <a:ext cx="779110" cy="841747"/>
          </a:xfrm>
          <a:prstGeom prst="rect">
            <a:avLst/>
          </a:prstGeom>
        </p:spPr>
      </p:pic>
      <p:pic>
        <p:nvPicPr>
          <p:cNvPr id="73" name="Picture 72" descr="A picture containing text, screenshot, receipt&#10;&#10;Description automatically generated">
            <a:extLst>
              <a:ext uri="{FF2B5EF4-FFF2-40B4-BE49-F238E27FC236}">
                <a16:creationId xmlns:a16="http://schemas.microsoft.com/office/drawing/2014/main" id="{8289F9B6-5B1E-E24B-B09D-A6CBE1CD456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6"/>
          <a:stretch/>
        </p:blipFill>
        <p:spPr>
          <a:xfrm>
            <a:off x="5685918" y="4295565"/>
            <a:ext cx="779110" cy="841747"/>
          </a:xfrm>
          <a:prstGeom prst="rect">
            <a:avLst/>
          </a:prstGeom>
        </p:spPr>
      </p:pic>
      <p:pic>
        <p:nvPicPr>
          <p:cNvPr id="77" name="Picture 76" descr="A picture containing text, screenshot, receipt&#10;&#10;Description automatically generated">
            <a:extLst>
              <a:ext uri="{FF2B5EF4-FFF2-40B4-BE49-F238E27FC236}">
                <a16:creationId xmlns:a16="http://schemas.microsoft.com/office/drawing/2014/main" id="{423990DE-61A9-5A44-9847-54934B3739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6"/>
          <a:stretch/>
        </p:blipFill>
        <p:spPr>
          <a:xfrm>
            <a:off x="5688267" y="5260235"/>
            <a:ext cx="779110" cy="841747"/>
          </a:xfrm>
          <a:prstGeom prst="rect">
            <a:avLst/>
          </a:prstGeom>
        </p:spPr>
      </p:pic>
      <p:pic>
        <p:nvPicPr>
          <p:cNvPr id="83" name="Picture 82" descr="A picture containing text, screenshot, receipt&#10;&#10;Description automatically generated">
            <a:extLst>
              <a:ext uri="{FF2B5EF4-FFF2-40B4-BE49-F238E27FC236}">
                <a16:creationId xmlns:a16="http://schemas.microsoft.com/office/drawing/2014/main" id="{66544824-A329-AA4D-A602-02F34465E36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6"/>
          <a:stretch/>
        </p:blipFill>
        <p:spPr>
          <a:xfrm>
            <a:off x="4321334" y="4936120"/>
            <a:ext cx="779110" cy="841747"/>
          </a:xfrm>
          <a:prstGeom prst="rect">
            <a:avLst/>
          </a:prstGeom>
        </p:spPr>
      </p:pic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300E553D-BBCE-C445-9E45-615472B8821C}"/>
              </a:ext>
            </a:extLst>
          </p:cNvPr>
          <p:cNvCxnSpPr>
            <a:cxnSpLocks/>
            <a:endCxn id="34" idx="1"/>
          </p:cNvCxnSpPr>
          <p:nvPr/>
        </p:nvCxnSpPr>
        <p:spPr>
          <a:xfrm flipV="1">
            <a:off x="2404204" y="3243070"/>
            <a:ext cx="226204" cy="3610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0FDED8F3-A3B3-1141-820F-F80F148EB1F3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2420689" y="3259228"/>
            <a:ext cx="163476" cy="58245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B392DA93-A7E8-5F45-ACBB-F0D2A4B40498}"/>
              </a:ext>
            </a:extLst>
          </p:cNvPr>
          <p:cNvCxnSpPr>
            <a:cxnSpLocks/>
            <a:stCxn id="65" idx="3"/>
          </p:cNvCxnSpPr>
          <p:nvPr/>
        </p:nvCxnSpPr>
        <p:spPr>
          <a:xfrm flipV="1">
            <a:off x="2431154" y="4556299"/>
            <a:ext cx="127379" cy="69671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B8F98454-2828-B442-BD42-3ECBB4EF9169}"/>
              </a:ext>
            </a:extLst>
          </p:cNvPr>
          <p:cNvCxnSpPr>
            <a:cxnSpLocks/>
            <a:endCxn id="68" idx="1"/>
          </p:cNvCxnSpPr>
          <p:nvPr/>
        </p:nvCxnSpPr>
        <p:spPr>
          <a:xfrm>
            <a:off x="2423766" y="5219455"/>
            <a:ext cx="184219" cy="2600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1517DDA5-747D-E04A-B67F-6E55819FA97D}"/>
              </a:ext>
            </a:extLst>
          </p:cNvPr>
          <p:cNvCxnSpPr>
            <a:cxnSpLocks/>
            <a:stCxn id="65" idx="3"/>
            <a:endCxn id="69" idx="1"/>
          </p:cNvCxnSpPr>
          <p:nvPr/>
        </p:nvCxnSpPr>
        <p:spPr>
          <a:xfrm>
            <a:off x="2431154" y="5253010"/>
            <a:ext cx="160821" cy="67710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EA58F0C1-09D5-2C4A-8C1B-035F83D9810D}"/>
              </a:ext>
            </a:extLst>
          </p:cNvPr>
          <p:cNvCxnSpPr>
            <a:cxnSpLocks/>
            <a:endCxn id="66" idx="1"/>
          </p:cNvCxnSpPr>
          <p:nvPr/>
        </p:nvCxnSpPr>
        <p:spPr>
          <a:xfrm flipV="1">
            <a:off x="6472597" y="4256242"/>
            <a:ext cx="750892" cy="129939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6028957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8990013" y="6975475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March 10, 2022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0455275" y="6975475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125</a:t>
            </a:fld>
            <a:endParaRPr lang="en-GB" dirty="0"/>
          </a:p>
        </p:txBody>
      </p:sp>
      <p:sp>
        <p:nvSpPr>
          <p:cNvPr id="24" name="Title 20">
            <a:extLst>
              <a:ext uri="{FF2B5EF4-FFF2-40B4-BE49-F238E27FC236}">
                <a16:creationId xmlns:a16="http://schemas.microsoft.com/office/drawing/2014/main" id="{85D7EE04-B980-8443-B6AF-C5D810457903}"/>
              </a:ext>
            </a:extLst>
          </p:cNvPr>
          <p:cNvSpPr txBox="1">
            <a:spLocks/>
          </p:cNvSpPr>
          <p:nvPr/>
        </p:nvSpPr>
        <p:spPr>
          <a:xfrm>
            <a:off x="314799" y="324247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pt-PT" dirty="0" err="1">
                <a:latin typeface="Calibri Light" panose="020F0302020204030204" pitchFamily="34" charset="0"/>
              </a:rPr>
              <a:t>Machine</a:t>
            </a:r>
            <a:r>
              <a:rPr lang="pt-PT" dirty="0">
                <a:latin typeface="Calibri Light" panose="020F0302020204030204" pitchFamily="34" charset="0"/>
              </a:rPr>
              <a:t> </a:t>
            </a:r>
            <a:r>
              <a:rPr lang="pt-PT" dirty="0" err="1">
                <a:latin typeface="Calibri Light" panose="020F0302020204030204" pitchFamily="34" charset="0"/>
              </a:rPr>
              <a:t>Learning</a:t>
            </a:r>
            <a:r>
              <a:rPr lang="pt-PT" dirty="0">
                <a:latin typeface="Calibri Light" panose="020F0302020204030204" pitchFamily="34" charset="0"/>
              </a:rPr>
              <a:t> </a:t>
            </a:r>
            <a:r>
              <a:rPr lang="pt-PT" dirty="0" err="1">
                <a:latin typeface="Calibri Light" panose="020F0302020204030204" pitchFamily="34" charset="0"/>
              </a:rPr>
              <a:t>Workflow</a:t>
            </a:r>
            <a:endParaRPr lang="en-GB" dirty="0">
              <a:latin typeface="Calibri Light" panose="020F0302020204030204" pitchFamily="34" charset="0"/>
            </a:endParaRPr>
          </a:p>
        </p:txBody>
      </p:sp>
      <p:sp>
        <p:nvSpPr>
          <p:cNvPr id="55" name="Title 20">
            <a:extLst>
              <a:ext uri="{FF2B5EF4-FFF2-40B4-BE49-F238E27FC236}">
                <a16:creationId xmlns:a16="http://schemas.microsoft.com/office/drawing/2014/main" id="{0AAF1DD7-9996-3B48-B2EE-D45CE550C394}"/>
              </a:ext>
            </a:extLst>
          </p:cNvPr>
          <p:cNvSpPr txBox="1">
            <a:spLocks/>
          </p:cNvSpPr>
          <p:nvPr/>
        </p:nvSpPr>
        <p:spPr>
          <a:xfrm>
            <a:off x="630176" y="3041609"/>
            <a:ext cx="9433048" cy="146664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pPr algn="ctr"/>
            <a:r>
              <a:rPr lang="pt-PT" sz="8800" dirty="0">
                <a:latin typeface="Calibri Light" panose="020F0302020204030204" pitchFamily="34" charset="0"/>
              </a:rPr>
              <a:t>EXERCISE IN COLAB</a:t>
            </a:r>
            <a:endParaRPr lang="en-GB" sz="8800" dirty="0">
              <a:latin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03927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8990013" y="6975475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March 10, 2022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0455275" y="6975475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13</a:t>
            </a:fld>
            <a:endParaRPr lang="en-GB" dirty="0"/>
          </a:p>
        </p:txBody>
      </p:sp>
      <p:sp>
        <p:nvSpPr>
          <p:cNvPr id="5" name="Title 20"/>
          <p:cNvSpPr txBox="1">
            <a:spLocks/>
          </p:cNvSpPr>
          <p:nvPr/>
        </p:nvSpPr>
        <p:spPr>
          <a:xfrm>
            <a:off x="269998" y="192106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en-GB" dirty="0">
                <a:latin typeface="Calibri Light" panose="020F0302020204030204" pitchFamily="34" charset="0"/>
              </a:rPr>
              <a:t>Classification in Machine learning</a:t>
            </a:r>
            <a:endParaRPr lang="pt-PT" dirty="0">
              <a:latin typeface="Calibri Light" panose="020F0302020204030204" pitchFamily="34" charset="0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770" y="2951292"/>
            <a:ext cx="963610" cy="10183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88821" y="2429196"/>
            <a:ext cx="13473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Data  </a:t>
            </a:r>
            <a:r>
              <a:rPr lang="pt-PT" sz="1600" dirty="0" err="1"/>
              <a:t>Source</a:t>
            </a:r>
            <a:endParaRPr lang="pt-PT" sz="1600" dirty="0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1836183" y="3460486"/>
            <a:ext cx="468052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Table 13"/>
          <p:cNvGraphicFramePr>
            <a:graphicFrameLocks noGrp="1"/>
          </p:cNvGraphicFramePr>
          <p:nvPr/>
        </p:nvGraphicFramePr>
        <p:xfrm>
          <a:off x="2511999" y="2789316"/>
          <a:ext cx="2082800" cy="168866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11083"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1083"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1083"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1083"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1083"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1083"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1083"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1083"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cxnSp>
        <p:nvCxnSpPr>
          <p:cNvPr id="12" name="Straight Arrow Connector 11"/>
          <p:cNvCxnSpPr/>
          <p:nvPr/>
        </p:nvCxnSpPr>
        <p:spPr>
          <a:xfrm>
            <a:off x="4851722" y="3463030"/>
            <a:ext cx="468052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5580599" y="2429196"/>
            <a:ext cx="18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 err="1"/>
              <a:t>Python</a:t>
            </a:r>
            <a:r>
              <a:rPr lang="pt-PT" sz="1600" dirty="0"/>
              <a:t> Server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631" y="2951292"/>
            <a:ext cx="1133568" cy="1133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4" descr="Image result for picture of truckstraffic cameras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770" y="5549894"/>
            <a:ext cx="1009175" cy="746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Straight Arrow Connector 18"/>
          <p:cNvCxnSpPr/>
          <p:nvPr/>
        </p:nvCxnSpPr>
        <p:spPr>
          <a:xfrm>
            <a:off x="1863774" y="5922807"/>
            <a:ext cx="468052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0" name="Table 19"/>
          <p:cNvGraphicFramePr>
            <a:graphicFrameLocks noGrp="1"/>
          </p:cNvGraphicFramePr>
          <p:nvPr/>
        </p:nvGraphicFramePr>
        <p:xfrm>
          <a:off x="2484255" y="5817476"/>
          <a:ext cx="2082800" cy="21108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11083"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9" name="Elbow Connector 8"/>
          <p:cNvCxnSpPr/>
          <p:nvPr/>
        </p:nvCxnSpPr>
        <p:spPr>
          <a:xfrm rot="5400000" flipH="1" flipV="1">
            <a:off x="4808656" y="4250976"/>
            <a:ext cx="1715108" cy="1628977"/>
          </a:xfrm>
          <a:prstGeom prst="bentConnector3">
            <a:avLst>
              <a:gd name="adj1" fmla="val -776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9108991" y="2797996"/>
            <a:ext cx="581819" cy="1440160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pt-PT" sz="4000" dirty="0"/>
              <a:t>?</a:t>
            </a:r>
          </a:p>
        </p:txBody>
      </p:sp>
      <p:cxnSp>
        <p:nvCxnSpPr>
          <p:cNvPr id="25" name="Straight Arrow Connector 24"/>
          <p:cNvCxnSpPr/>
          <p:nvPr/>
        </p:nvCxnSpPr>
        <p:spPr>
          <a:xfrm>
            <a:off x="7185446" y="3603248"/>
            <a:ext cx="1491497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8316903" y="2429196"/>
            <a:ext cx="21602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Tableau Dashboards</a:t>
            </a:r>
          </a:p>
        </p:txBody>
      </p:sp>
      <p:sp>
        <p:nvSpPr>
          <p:cNvPr id="21" name="Title 20">
            <a:extLst>
              <a:ext uri="{FF2B5EF4-FFF2-40B4-BE49-F238E27FC236}">
                <a16:creationId xmlns:a16="http://schemas.microsoft.com/office/drawing/2014/main" id="{DA7D45FD-2754-6E46-B180-EC850C8A75F7}"/>
              </a:ext>
            </a:extLst>
          </p:cNvPr>
          <p:cNvSpPr txBox="1">
            <a:spLocks/>
          </p:cNvSpPr>
          <p:nvPr/>
        </p:nvSpPr>
        <p:spPr>
          <a:xfrm>
            <a:off x="287014" y="1146340"/>
            <a:ext cx="5598633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en-GB" sz="1800" dirty="0">
                <a:latin typeface="Calibri Light" panose="020F0302020204030204" pitchFamily="34" charset="0"/>
              </a:rPr>
              <a:t>How many questions can we pull from this schema?</a:t>
            </a:r>
            <a:endParaRPr lang="pt-PT" sz="1800" dirty="0">
              <a:latin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02889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8990013" y="6975475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March 10, 2022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0455275" y="6975475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14</a:t>
            </a:fld>
            <a:endParaRPr lang="en-GB" dirty="0"/>
          </a:p>
        </p:txBody>
      </p:sp>
      <p:sp>
        <p:nvSpPr>
          <p:cNvPr id="5" name="Title 20"/>
          <p:cNvSpPr txBox="1">
            <a:spLocks/>
          </p:cNvSpPr>
          <p:nvPr/>
        </p:nvSpPr>
        <p:spPr>
          <a:xfrm>
            <a:off x="269998" y="192106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en-GB" dirty="0">
                <a:latin typeface="Calibri Light" panose="020F0302020204030204" pitchFamily="34" charset="0"/>
              </a:rPr>
              <a:t>Classification in Machine learning</a:t>
            </a:r>
            <a:endParaRPr lang="pt-PT" dirty="0">
              <a:latin typeface="Calibri Light" panose="020F0302020204030204" pitchFamily="34" charset="0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770" y="2951292"/>
            <a:ext cx="963610" cy="10183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88821" y="2429196"/>
            <a:ext cx="13473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Data  </a:t>
            </a:r>
            <a:r>
              <a:rPr lang="pt-PT" sz="1600" dirty="0" err="1"/>
              <a:t>Source</a:t>
            </a:r>
            <a:endParaRPr lang="pt-PT" sz="1600" dirty="0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1836183" y="3460486"/>
            <a:ext cx="468052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4119096"/>
              </p:ext>
            </p:extLst>
          </p:nvPr>
        </p:nvGraphicFramePr>
        <p:xfrm>
          <a:off x="2511999" y="2789316"/>
          <a:ext cx="2082800" cy="168866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11083"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1083"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1083"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1083"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1083"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1083"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1083"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1083"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cxnSp>
        <p:nvCxnSpPr>
          <p:cNvPr id="12" name="Straight Arrow Connector 11"/>
          <p:cNvCxnSpPr/>
          <p:nvPr/>
        </p:nvCxnSpPr>
        <p:spPr>
          <a:xfrm>
            <a:off x="4851722" y="3463030"/>
            <a:ext cx="468052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5580599" y="2429196"/>
            <a:ext cx="18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 err="1"/>
              <a:t>Python</a:t>
            </a:r>
            <a:r>
              <a:rPr lang="pt-PT" sz="1600" dirty="0"/>
              <a:t> Server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631" y="2951292"/>
            <a:ext cx="1133568" cy="1133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4" descr="Image result for picture of truckstraffic cameras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770" y="5549894"/>
            <a:ext cx="1009175" cy="746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Straight Arrow Connector 18"/>
          <p:cNvCxnSpPr/>
          <p:nvPr/>
        </p:nvCxnSpPr>
        <p:spPr>
          <a:xfrm>
            <a:off x="1863774" y="5922807"/>
            <a:ext cx="468052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0" name="Table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5880086"/>
              </p:ext>
            </p:extLst>
          </p:nvPr>
        </p:nvGraphicFramePr>
        <p:xfrm>
          <a:off x="2484255" y="5817476"/>
          <a:ext cx="2082800" cy="21108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11083"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9" name="Elbow Connector 8"/>
          <p:cNvCxnSpPr/>
          <p:nvPr/>
        </p:nvCxnSpPr>
        <p:spPr>
          <a:xfrm rot="5400000" flipH="1" flipV="1">
            <a:off x="4808656" y="4250976"/>
            <a:ext cx="1715108" cy="1628977"/>
          </a:xfrm>
          <a:prstGeom prst="bentConnector3">
            <a:avLst>
              <a:gd name="adj1" fmla="val -776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9108991" y="2797996"/>
            <a:ext cx="581819" cy="1440160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pt-PT" sz="4000" dirty="0"/>
              <a:t>?</a:t>
            </a:r>
          </a:p>
        </p:txBody>
      </p:sp>
      <p:cxnSp>
        <p:nvCxnSpPr>
          <p:cNvPr id="25" name="Straight Arrow Connector 24"/>
          <p:cNvCxnSpPr/>
          <p:nvPr/>
        </p:nvCxnSpPr>
        <p:spPr>
          <a:xfrm>
            <a:off x="7185446" y="3603248"/>
            <a:ext cx="1491497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 rot="20214149">
            <a:off x="1900210" y="3327014"/>
            <a:ext cx="2106780" cy="936104"/>
          </a:xfrm>
          <a:prstGeom prst="rect">
            <a:avLst/>
          </a:prstGeom>
          <a:solidFill>
            <a:srgbClr val="0070C0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600" dirty="0">
                <a:latin typeface="Trebuchet MS" panose="020B0603020202020204" pitchFamily="34" charset="0"/>
              </a:rPr>
              <a:t>Which columns, how many?</a:t>
            </a:r>
          </a:p>
        </p:txBody>
      </p:sp>
      <p:sp>
        <p:nvSpPr>
          <p:cNvPr id="21" name="Rectangle 20"/>
          <p:cNvSpPr/>
          <p:nvPr/>
        </p:nvSpPr>
        <p:spPr>
          <a:xfrm>
            <a:off x="7002199" y="1456597"/>
            <a:ext cx="2653774" cy="851552"/>
          </a:xfrm>
          <a:prstGeom prst="rect">
            <a:avLst/>
          </a:prstGeom>
          <a:solidFill>
            <a:srgbClr val="0070C0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600" dirty="0">
                <a:latin typeface="Trebuchet MS" panose="020B0603020202020204" pitchFamily="34" charset="0"/>
              </a:rPr>
              <a:t>What is inside this model?</a:t>
            </a:r>
          </a:p>
        </p:txBody>
      </p:sp>
      <p:sp>
        <p:nvSpPr>
          <p:cNvPr id="22" name="Rectangle 21"/>
          <p:cNvSpPr/>
          <p:nvPr/>
        </p:nvSpPr>
        <p:spPr>
          <a:xfrm>
            <a:off x="4851722" y="4423934"/>
            <a:ext cx="2653774" cy="851552"/>
          </a:xfrm>
          <a:prstGeom prst="rect">
            <a:avLst/>
          </a:prstGeom>
          <a:solidFill>
            <a:srgbClr val="0070C0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600" dirty="0">
                <a:latin typeface="Trebuchet MS" panose="020B0603020202020204" pitchFamily="34" charset="0"/>
              </a:rPr>
              <a:t>How do we choose the model?</a:t>
            </a:r>
          </a:p>
        </p:txBody>
      </p:sp>
      <p:sp>
        <p:nvSpPr>
          <p:cNvPr id="23" name="Rectangle 22"/>
          <p:cNvSpPr/>
          <p:nvPr/>
        </p:nvSpPr>
        <p:spPr>
          <a:xfrm>
            <a:off x="7812847" y="5275486"/>
            <a:ext cx="2538828" cy="851552"/>
          </a:xfrm>
          <a:prstGeom prst="rect">
            <a:avLst/>
          </a:prstGeom>
          <a:solidFill>
            <a:srgbClr val="0070C0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600" dirty="0">
                <a:latin typeface="Trebuchet MS" panose="020B0603020202020204" pitchFamily="34" charset="0"/>
              </a:rPr>
              <a:t>What is the accuracy of this result?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7140277" y="2308149"/>
            <a:ext cx="1032610" cy="753269"/>
          </a:xfrm>
          <a:prstGeom prst="straightConnector1">
            <a:avLst/>
          </a:prstGeom>
          <a:ln w="635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23" idx="0"/>
            <a:endCxn id="24" idx="2"/>
          </p:cNvCxnSpPr>
          <p:nvPr/>
        </p:nvCxnSpPr>
        <p:spPr>
          <a:xfrm flipV="1">
            <a:off x="9082261" y="4238156"/>
            <a:ext cx="317640" cy="1037330"/>
          </a:xfrm>
          <a:prstGeom prst="straightConnector1">
            <a:avLst/>
          </a:prstGeom>
          <a:ln w="635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endCxn id="4098" idx="1"/>
          </p:cNvCxnSpPr>
          <p:nvPr/>
        </p:nvCxnSpPr>
        <p:spPr>
          <a:xfrm flipV="1">
            <a:off x="5436583" y="3518076"/>
            <a:ext cx="432048" cy="905858"/>
          </a:xfrm>
          <a:prstGeom prst="straightConnector1">
            <a:avLst/>
          </a:prstGeom>
          <a:ln w="635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8316903" y="2429196"/>
            <a:ext cx="21602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Tableau Dashboards</a:t>
            </a:r>
          </a:p>
        </p:txBody>
      </p:sp>
      <p:sp>
        <p:nvSpPr>
          <p:cNvPr id="26" name="Title 20">
            <a:extLst>
              <a:ext uri="{FF2B5EF4-FFF2-40B4-BE49-F238E27FC236}">
                <a16:creationId xmlns:a16="http://schemas.microsoft.com/office/drawing/2014/main" id="{8E64CE2C-E8CD-2542-9B6F-A6354DA116E2}"/>
              </a:ext>
            </a:extLst>
          </p:cNvPr>
          <p:cNvSpPr txBox="1">
            <a:spLocks/>
          </p:cNvSpPr>
          <p:nvPr/>
        </p:nvSpPr>
        <p:spPr>
          <a:xfrm>
            <a:off x="287014" y="1146340"/>
            <a:ext cx="5598633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en-GB" sz="1800" dirty="0">
                <a:latin typeface="Calibri Light" panose="020F0302020204030204" pitchFamily="34" charset="0"/>
              </a:rPr>
              <a:t>How many questions can we pull from this schema?</a:t>
            </a:r>
            <a:endParaRPr lang="pt-PT" sz="1800" dirty="0">
              <a:latin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99335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8990013" y="6975475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March 10, 2022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0455275" y="6975475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15</a:t>
            </a:fld>
            <a:endParaRPr lang="en-GB" dirty="0"/>
          </a:p>
        </p:txBody>
      </p:sp>
      <p:sp>
        <p:nvSpPr>
          <p:cNvPr id="5" name="Title 20"/>
          <p:cNvSpPr txBox="1">
            <a:spLocks/>
          </p:cNvSpPr>
          <p:nvPr/>
        </p:nvSpPr>
        <p:spPr>
          <a:xfrm>
            <a:off x="0" y="2484487"/>
            <a:ext cx="10693400" cy="2160240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pPr algn="ctr"/>
            <a:r>
              <a:rPr lang="en-GB" sz="6600" u="sng" dirty="0">
                <a:latin typeface="Calibri Light" panose="020F0302020204030204" pitchFamily="34" charset="0"/>
              </a:rPr>
              <a:t>What?</a:t>
            </a:r>
          </a:p>
          <a:p>
            <a:pPr algn="ctr"/>
            <a:r>
              <a:rPr lang="en-GB" sz="6600" dirty="0">
                <a:latin typeface="Calibri Light" panose="020F0302020204030204" pitchFamily="34" charset="0"/>
              </a:rPr>
              <a:t>Machine learning process</a:t>
            </a:r>
          </a:p>
        </p:txBody>
      </p:sp>
    </p:spTree>
    <p:extLst>
      <p:ext uri="{BB962C8B-B14F-4D97-AF65-F5344CB8AC3E}">
        <p14:creationId xmlns:p14="http://schemas.microsoft.com/office/powerpoint/2010/main" val="7168791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8990013" y="6975475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March 10, 2022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0455275" y="6975475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16</a:t>
            </a:fld>
            <a:endParaRPr lang="en-GB" dirty="0"/>
          </a:p>
        </p:txBody>
      </p:sp>
      <p:sp>
        <p:nvSpPr>
          <p:cNvPr id="6" name="Title 20"/>
          <p:cNvSpPr txBox="1">
            <a:spLocks/>
          </p:cNvSpPr>
          <p:nvPr/>
        </p:nvSpPr>
        <p:spPr>
          <a:xfrm>
            <a:off x="340611" y="312393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en-GB" dirty="0">
                <a:latin typeface="Calibri Light" panose="020F0302020204030204" pitchFamily="34" charset="0"/>
              </a:rPr>
              <a:t>Machine learning workflow operations</a:t>
            </a:r>
            <a:endParaRPr lang="pt-PT" dirty="0">
              <a:latin typeface="Calibri Light" panose="020F030202020403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52322" y="2152015"/>
            <a:ext cx="36724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603020202020204" pitchFamily="34" charset="0"/>
              </a:rPr>
              <a:t>K-fold cross validation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52322" y="4273582"/>
            <a:ext cx="36724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603020202020204" pitchFamily="34" charset="0"/>
              </a:rPr>
              <a:t>Cross validation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034332" y="3420591"/>
            <a:ext cx="62907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603020202020204" pitchFamily="34" charset="0"/>
              </a:rPr>
              <a:t>Training Data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179731" y="4321828"/>
            <a:ext cx="36724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603020202020204" pitchFamily="34" charset="0"/>
              </a:rPr>
              <a:t>Test Set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492482" y="5333439"/>
            <a:ext cx="36724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603020202020204" pitchFamily="34" charset="0"/>
              </a:rPr>
              <a:t>Feature Selection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516818" y="2706669"/>
            <a:ext cx="36724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603020202020204" pitchFamily="34" charset="0"/>
              </a:rPr>
              <a:t>Mutual Information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488926" y="5713476"/>
            <a:ext cx="36724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603020202020204" pitchFamily="34" charset="0"/>
              </a:rPr>
              <a:t>Mutual Information</a:t>
            </a:r>
          </a:p>
        </p:txBody>
      </p:sp>
    </p:spTree>
    <p:extLst>
      <p:ext uri="{BB962C8B-B14F-4D97-AF65-F5344CB8AC3E}">
        <p14:creationId xmlns:p14="http://schemas.microsoft.com/office/powerpoint/2010/main" val="31168705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8990013" y="6975475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March 10, 2022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0455275" y="6975475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17</a:t>
            </a:fld>
            <a:endParaRPr lang="en-GB" dirty="0"/>
          </a:p>
        </p:txBody>
      </p:sp>
      <p:sp>
        <p:nvSpPr>
          <p:cNvPr id="5" name="Title 20"/>
          <p:cNvSpPr txBox="1">
            <a:spLocks/>
          </p:cNvSpPr>
          <p:nvPr/>
        </p:nvSpPr>
        <p:spPr>
          <a:xfrm>
            <a:off x="0" y="2484487"/>
            <a:ext cx="10693400" cy="2160240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pPr algn="ctr"/>
            <a:r>
              <a:rPr lang="en-GB" sz="6600" dirty="0">
                <a:latin typeface="Calibri Light" panose="020F0302020204030204" pitchFamily="34" charset="0"/>
              </a:rPr>
              <a:t>Machine learning process</a:t>
            </a:r>
          </a:p>
          <a:p>
            <a:pPr algn="ctr"/>
            <a:r>
              <a:rPr lang="en-GB" sz="4800" dirty="0">
                <a:latin typeface="Calibri Light" panose="020F0302020204030204" pitchFamily="34" charset="0"/>
              </a:rPr>
              <a:t>Feature Selection</a:t>
            </a:r>
          </a:p>
        </p:txBody>
      </p:sp>
    </p:spTree>
    <p:extLst>
      <p:ext uri="{BB962C8B-B14F-4D97-AF65-F5344CB8AC3E}">
        <p14:creationId xmlns:p14="http://schemas.microsoft.com/office/powerpoint/2010/main" val="1934782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8990013" y="6975475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March 10, 2022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0455275" y="6975475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18</a:t>
            </a:fld>
            <a:endParaRPr lang="en-GB" dirty="0"/>
          </a:p>
        </p:txBody>
      </p:sp>
      <p:sp>
        <p:nvSpPr>
          <p:cNvPr id="6" name="Title 20"/>
          <p:cNvSpPr txBox="1">
            <a:spLocks/>
          </p:cNvSpPr>
          <p:nvPr/>
        </p:nvSpPr>
        <p:spPr>
          <a:xfrm>
            <a:off x="269998" y="192106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en-GB" sz="2800" dirty="0">
                <a:latin typeface="Calibri Light" panose="020F0302020204030204" pitchFamily="34" charset="0"/>
              </a:rPr>
              <a:t>Machine learning workflow operations – Feature Analysis</a:t>
            </a:r>
            <a:endParaRPr lang="pt-PT" sz="2800" dirty="0">
              <a:latin typeface="Calibri Light" panose="020F0302020204030204" pitchFamily="34" charset="0"/>
            </a:endParaRP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333" y="2452005"/>
            <a:ext cx="963610" cy="10183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3171384" y="1929909"/>
            <a:ext cx="13473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Data </a:t>
            </a:r>
            <a:r>
              <a:rPr lang="pt-PT" sz="1600" dirty="0" err="1"/>
              <a:t>Source</a:t>
            </a:r>
            <a:endParaRPr lang="pt-PT" sz="1600" dirty="0"/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4518746" y="2961199"/>
            <a:ext cx="468052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6" name="Table 15"/>
          <p:cNvGraphicFramePr>
            <a:graphicFrameLocks noGrp="1"/>
          </p:cNvGraphicFramePr>
          <p:nvPr/>
        </p:nvGraphicFramePr>
        <p:xfrm>
          <a:off x="5194562" y="2290029"/>
          <a:ext cx="2082800" cy="168866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11083"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1083"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1083"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1083"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1083"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1083"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1083"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1083"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5166818" y="1929909"/>
            <a:ext cx="20882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 err="1"/>
              <a:t>Processed</a:t>
            </a:r>
            <a:r>
              <a:rPr lang="pt-PT" sz="1600" dirty="0"/>
              <a:t> Data</a:t>
            </a:r>
          </a:p>
        </p:txBody>
      </p:sp>
      <p:sp>
        <p:nvSpPr>
          <p:cNvPr id="5" name="Rectangle 4"/>
          <p:cNvSpPr/>
          <p:nvPr/>
        </p:nvSpPr>
        <p:spPr>
          <a:xfrm>
            <a:off x="2970436" y="1836415"/>
            <a:ext cx="4788670" cy="2376264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8" name="Title 20">
            <a:extLst>
              <a:ext uri="{FF2B5EF4-FFF2-40B4-BE49-F238E27FC236}">
                <a16:creationId xmlns:a16="http://schemas.microsoft.com/office/drawing/2014/main" id="{7A3B135E-212B-6147-805D-BCE09C62ABE6}"/>
              </a:ext>
            </a:extLst>
          </p:cNvPr>
          <p:cNvSpPr txBox="1">
            <a:spLocks/>
          </p:cNvSpPr>
          <p:nvPr/>
        </p:nvSpPr>
        <p:spPr>
          <a:xfrm rot="20147631">
            <a:off x="4730460" y="4784307"/>
            <a:ext cx="5125758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pPr algn="ctr"/>
            <a:r>
              <a:rPr lang="en-GB" sz="2800" dirty="0">
                <a:latin typeface="Calibri Light" panose="020F0302020204030204" pitchFamily="34" charset="0"/>
              </a:rPr>
              <a:t>What is each column?</a:t>
            </a:r>
            <a:endParaRPr lang="pt-PT" sz="2800" dirty="0">
              <a:latin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18142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8990013" y="6975475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March 10, 2022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0455275" y="6975475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19</a:t>
            </a:fld>
            <a:endParaRPr lang="en-GB" dirty="0"/>
          </a:p>
        </p:txBody>
      </p:sp>
      <p:sp>
        <p:nvSpPr>
          <p:cNvPr id="6" name="Title 20"/>
          <p:cNvSpPr txBox="1">
            <a:spLocks/>
          </p:cNvSpPr>
          <p:nvPr/>
        </p:nvSpPr>
        <p:spPr>
          <a:xfrm>
            <a:off x="269998" y="192106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en-GB" sz="2800" dirty="0">
                <a:latin typeface="Calibri Light" panose="020F0302020204030204" pitchFamily="34" charset="0"/>
              </a:rPr>
              <a:t>Machine learning workflow operations – Feature Analysis</a:t>
            </a:r>
            <a:endParaRPr lang="pt-PT" sz="2800" dirty="0">
              <a:latin typeface="Calibri Light" panose="020F0302020204030204" pitchFamily="34" charset="0"/>
            </a:endParaRP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333" y="2452005"/>
            <a:ext cx="963610" cy="10183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3171384" y="1929909"/>
            <a:ext cx="13473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Data </a:t>
            </a:r>
            <a:r>
              <a:rPr lang="pt-PT" sz="1600" dirty="0" err="1"/>
              <a:t>Source</a:t>
            </a:r>
            <a:endParaRPr lang="pt-PT" sz="1600" dirty="0"/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4518746" y="2961199"/>
            <a:ext cx="468052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828799"/>
              </p:ext>
            </p:extLst>
          </p:nvPr>
        </p:nvGraphicFramePr>
        <p:xfrm>
          <a:off x="5194562" y="2290029"/>
          <a:ext cx="2082800" cy="168866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11083"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1083"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1083"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1083"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1083"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1083"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1083"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1083"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5166818" y="1929909"/>
            <a:ext cx="20882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 err="1"/>
              <a:t>Processed</a:t>
            </a:r>
            <a:r>
              <a:rPr lang="pt-PT" sz="1600" dirty="0"/>
              <a:t> Data</a:t>
            </a:r>
          </a:p>
        </p:txBody>
      </p:sp>
      <p:sp>
        <p:nvSpPr>
          <p:cNvPr id="5" name="Rectangle 4"/>
          <p:cNvSpPr/>
          <p:nvPr/>
        </p:nvSpPr>
        <p:spPr>
          <a:xfrm>
            <a:off x="2970436" y="1836415"/>
            <a:ext cx="4788670" cy="2376264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grpSp>
        <p:nvGrpSpPr>
          <p:cNvPr id="22" name="Group 21"/>
          <p:cNvGrpSpPr/>
          <p:nvPr/>
        </p:nvGrpSpPr>
        <p:grpSpPr>
          <a:xfrm>
            <a:off x="1279676" y="5463195"/>
            <a:ext cx="2219923" cy="1269764"/>
            <a:chOff x="1089959" y="4186495"/>
            <a:chExt cx="2219923" cy="1269764"/>
          </a:xfrm>
        </p:grpSpPr>
        <p:sp>
          <p:nvSpPr>
            <p:cNvPr id="19" name="Rectangle 18"/>
            <p:cNvSpPr/>
            <p:nvPr/>
          </p:nvSpPr>
          <p:spPr>
            <a:xfrm>
              <a:off x="1089959" y="4186495"/>
              <a:ext cx="2219923" cy="1269764"/>
            </a:xfrm>
            <a:prstGeom prst="rect">
              <a:avLst/>
            </a:prstGeom>
            <a:noFill/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21" name="Freeform 20"/>
            <p:cNvSpPr/>
            <p:nvPr/>
          </p:nvSpPr>
          <p:spPr>
            <a:xfrm>
              <a:off x="1474914" y="4403365"/>
              <a:ext cx="1450012" cy="836023"/>
            </a:xfrm>
            <a:custGeom>
              <a:avLst/>
              <a:gdLst>
                <a:gd name="connsiteX0" fmla="*/ 130628 w 1450012"/>
                <a:gd name="connsiteY0" fmla="*/ 91440 h 836023"/>
                <a:gd name="connsiteX1" fmla="*/ 130628 w 1450012"/>
                <a:gd name="connsiteY1" fmla="*/ 91440 h 836023"/>
                <a:gd name="connsiteX2" fmla="*/ 26126 w 1450012"/>
                <a:gd name="connsiteY2" fmla="*/ 209006 h 836023"/>
                <a:gd name="connsiteX3" fmla="*/ 0 w 1450012"/>
                <a:gd name="connsiteY3" fmla="*/ 352697 h 836023"/>
                <a:gd name="connsiteX4" fmla="*/ 39188 w 1450012"/>
                <a:gd name="connsiteY4" fmla="*/ 496389 h 836023"/>
                <a:gd name="connsiteX5" fmla="*/ 91440 w 1450012"/>
                <a:gd name="connsiteY5" fmla="*/ 574766 h 836023"/>
                <a:gd name="connsiteX6" fmla="*/ 261257 w 1450012"/>
                <a:gd name="connsiteY6" fmla="*/ 613954 h 836023"/>
                <a:gd name="connsiteX7" fmla="*/ 378823 w 1450012"/>
                <a:gd name="connsiteY7" fmla="*/ 509452 h 836023"/>
                <a:gd name="connsiteX8" fmla="*/ 378823 w 1450012"/>
                <a:gd name="connsiteY8" fmla="*/ 509452 h 836023"/>
                <a:gd name="connsiteX9" fmla="*/ 522514 w 1450012"/>
                <a:gd name="connsiteY9" fmla="*/ 483326 h 836023"/>
                <a:gd name="connsiteX10" fmla="*/ 600891 w 1450012"/>
                <a:gd name="connsiteY10" fmla="*/ 600892 h 836023"/>
                <a:gd name="connsiteX11" fmla="*/ 640080 w 1450012"/>
                <a:gd name="connsiteY11" fmla="*/ 705394 h 836023"/>
                <a:gd name="connsiteX12" fmla="*/ 653143 w 1450012"/>
                <a:gd name="connsiteY12" fmla="*/ 718457 h 836023"/>
                <a:gd name="connsiteX13" fmla="*/ 731520 w 1450012"/>
                <a:gd name="connsiteY13" fmla="*/ 809897 h 836023"/>
                <a:gd name="connsiteX14" fmla="*/ 757646 w 1450012"/>
                <a:gd name="connsiteY14" fmla="*/ 822960 h 836023"/>
                <a:gd name="connsiteX15" fmla="*/ 1188720 w 1450012"/>
                <a:gd name="connsiteY15" fmla="*/ 822960 h 836023"/>
                <a:gd name="connsiteX16" fmla="*/ 1306286 w 1450012"/>
                <a:gd name="connsiteY16" fmla="*/ 836023 h 836023"/>
                <a:gd name="connsiteX17" fmla="*/ 1423851 w 1450012"/>
                <a:gd name="connsiteY17" fmla="*/ 770709 h 836023"/>
                <a:gd name="connsiteX18" fmla="*/ 1436914 w 1450012"/>
                <a:gd name="connsiteY18" fmla="*/ 653143 h 836023"/>
                <a:gd name="connsiteX19" fmla="*/ 1449977 w 1450012"/>
                <a:gd name="connsiteY19" fmla="*/ 600892 h 836023"/>
                <a:gd name="connsiteX20" fmla="*/ 1449977 w 1450012"/>
                <a:gd name="connsiteY20" fmla="*/ 600892 h 836023"/>
                <a:gd name="connsiteX21" fmla="*/ 1384663 w 1450012"/>
                <a:gd name="connsiteY21" fmla="*/ 313509 h 836023"/>
                <a:gd name="connsiteX22" fmla="*/ 1332411 w 1450012"/>
                <a:gd name="connsiteY22" fmla="*/ 169817 h 836023"/>
                <a:gd name="connsiteX23" fmla="*/ 1306286 w 1450012"/>
                <a:gd name="connsiteY23" fmla="*/ 117566 h 836023"/>
                <a:gd name="connsiteX24" fmla="*/ 1110343 w 1450012"/>
                <a:gd name="connsiteY24" fmla="*/ 182880 h 836023"/>
                <a:gd name="connsiteX25" fmla="*/ 1005840 w 1450012"/>
                <a:gd name="connsiteY25" fmla="*/ 222069 h 836023"/>
                <a:gd name="connsiteX26" fmla="*/ 822960 w 1450012"/>
                <a:gd name="connsiteY26" fmla="*/ 156754 h 836023"/>
                <a:gd name="connsiteX27" fmla="*/ 744583 w 1450012"/>
                <a:gd name="connsiteY27" fmla="*/ 39189 h 836023"/>
                <a:gd name="connsiteX28" fmla="*/ 587828 w 1450012"/>
                <a:gd name="connsiteY28" fmla="*/ 26126 h 836023"/>
                <a:gd name="connsiteX29" fmla="*/ 457200 w 1450012"/>
                <a:gd name="connsiteY29" fmla="*/ 0 h 836023"/>
                <a:gd name="connsiteX30" fmla="*/ 300446 w 1450012"/>
                <a:gd name="connsiteY30" fmla="*/ 26126 h 836023"/>
                <a:gd name="connsiteX31" fmla="*/ 195943 w 1450012"/>
                <a:gd name="connsiteY31" fmla="*/ 78377 h 836023"/>
                <a:gd name="connsiteX32" fmla="*/ 104503 w 1450012"/>
                <a:gd name="connsiteY32" fmla="*/ 156754 h 836023"/>
                <a:gd name="connsiteX33" fmla="*/ 104503 w 1450012"/>
                <a:gd name="connsiteY33" fmla="*/ 156754 h 836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450012" h="836023">
                  <a:moveTo>
                    <a:pt x="130628" y="91440"/>
                  </a:moveTo>
                  <a:lnTo>
                    <a:pt x="130628" y="91440"/>
                  </a:lnTo>
                  <a:cubicBezTo>
                    <a:pt x="44236" y="192231"/>
                    <a:pt x="80637" y="154493"/>
                    <a:pt x="26126" y="209006"/>
                  </a:cubicBezTo>
                  <a:lnTo>
                    <a:pt x="0" y="352697"/>
                  </a:lnTo>
                  <a:cubicBezTo>
                    <a:pt x="28238" y="479768"/>
                    <a:pt x="8174" y="434356"/>
                    <a:pt x="39188" y="496389"/>
                  </a:cubicBezTo>
                  <a:lnTo>
                    <a:pt x="91440" y="574766"/>
                  </a:lnTo>
                  <a:lnTo>
                    <a:pt x="261257" y="613954"/>
                  </a:lnTo>
                  <a:cubicBezTo>
                    <a:pt x="362048" y="527562"/>
                    <a:pt x="324310" y="563963"/>
                    <a:pt x="378823" y="509452"/>
                  </a:cubicBezTo>
                  <a:lnTo>
                    <a:pt x="378823" y="509452"/>
                  </a:lnTo>
                  <a:lnTo>
                    <a:pt x="522514" y="483326"/>
                  </a:lnTo>
                  <a:lnTo>
                    <a:pt x="600891" y="600892"/>
                  </a:lnTo>
                  <a:lnTo>
                    <a:pt x="640080" y="705394"/>
                  </a:lnTo>
                  <a:lnTo>
                    <a:pt x="653143" y="718457"/>
                  </a:lnTo>
                  <a:lnTo>
                    <a:pt x="731520" y="809897"/>
                  </a:lnTo>
                  <a:lnTo>
                    <a:pt x="757646" y="822960"/>
                  </a:lnTo>
                  <a:lnTo>
                    <a:pt x="1188720" y="822960"/>
                  </a:lnTo>
                  <a:lnTo>
                    <a:pt x="1306286" y="836023"/>
                  </a:lnTo>
                  <a:lnTo>
                    <a:pt x="1423851" y="770709"/>
                  </a:lnTo>
                  <a:cubicBezTo>
                    <a:pt x="1428205" y="731520"/>
                    <a:pt x="1430432" y="692036"/>
                    <a:pt x="1436914" y="653143"/>
                  </a:cubicBezTo>
                  <a:cubicBezTo>
                    <a:pt x="1451354" y="566504"/>
                    <a:pt x="1449977" y="641421"/>
                    <a:pt x="1449977" y="600892"/>
                  </a:cubicBezTo>
                  <a:lnTo>
                    <a:pt x="1449977" y="600892"/>
                  </a:lnTo>
                  <a:lnTo>
                    <a:pt x="1384663" y="313509"/>
                  </a:lnTo>
                  <a:cubicBezTo>
                    <a:pt x="1342395" y="186706"/>
                    <a:pt x="1363948" y="232890"/>
                    <a:pt x="1332411" y="169817"/>
                  </a:cubicBezTo>
                  <a:lnTo>
                    <a:pt x="1306286" y="117566"/>
                  </a:lnTo>
                  <a:lnTo>
                    <a:pt x="1110343" y="182880"/>
                  </a:lnTo>
                  <a:lnTo>
                    <a:pt x="1005840" y="222069"/>
                  </a:lnTo>
                  <a:lnTo>
                    <a:pt x="822960" y="156754"/>
                  </a:lnTo>
                  <a:lnTo>
                    <a:pt x="744583" y="39189"/>
                  </a:lnTo>
                  <a:lnTo>
                    <a:pt x="587828" y="26126"/>
                  </a:lnTo>
                  <a:lnTo>
                    <a:pt x="457200" y="0"/>
                  </a:lnTo>
                  <a:lnTo>
                    <a:pt x="300446" y="26126"/>
                  </a:lnTo>
                  <a:lnTo>
                    <a:pt x="195943" y="78377"/>
                  </a:lnTo>
                  <a:lnTo>
                    <a:pt x="104503" y="156754"/>
                  </a:lnTo>
                  <a:lnTo>
                    <a:pt x="104503" y="156754"/>
                  </a:lnTo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</p:grpSp>
      <p:cxnSp>
        <p:nvCxnSpPr>
          <p:cNvPr id="23" name="Straight Arrow Connector 22"/>
          <p:cNvCxnSpPr/>
          <p:nvPr/>
        </p:nvCxnSpPr>
        <p:spPr>
          <a:xfrm>
            <a:off x="3656472" y="6098077"/>
            <a:ext cx="468052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" name="Table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4733352"/>
              </p:ext>
            </p:extLst>
          </p:nvPr>
        </p:nvGraphicFramePr>
        <p:xfrm>
          <a:off x="4448422" y="5895117"/>
          <a:ext cx="5256580" cy="40591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256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56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56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565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2565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2565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2565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2565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2565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2565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405918"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5" name="TextBox 24"/>
          <p:cNvSpPr txBox="1"/>
          <p:nvPr/>
        </p:nvSpPr>
        <p:spPr>
          <a:xfrm rot="19510421">
            <a:off x="4472170" y="5400119"/>
            <a:ext cx="8142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Area</a:t>
            </a:r>
          </a:p>
        </p:txBody>
      </p:sp>
      <p:sp>
        <p:nvSpPr>
          <p:cNvPr id="18" name="TextBox 17"/>
          <p:cNvSpPr txBox="1"/>
          <p:nvPr/>
        </p:nvSpPr>
        <p:spPr>
          <a:xfrm rot="19510421">
            <a:off x="4951424" y="5286043"/>
            <a:ext cx="10912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Perimeter</a:t>
            </a:r>
          </a:p>
        </p:txBody>
      </p:sp>
      <p:cxnSp>
        <p:nvCxnSpPr>
          <p:cNvPr id="7" name="Straight Connector 6"/>
          <p:cNvCxnSpPr/>
          <p:nvPr/>
        </p:nvCxnSpPr>
        <p:spPr>
          <a:xfrm flipH="1">
            <a:off x="2576214" y="5868863"/>
            <a:ext cx="0" cy="613954"/>
          </a:xfrm>
          <a:prstGeom prst="line">
            <a:avLst/>
          </a:prstGeom>
          <a:ln w="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 rot="19510421">
            <a:off x="5537463" y="5203828"/>
            <a:ext cx="13076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max(Y-axis)</a:t>
            </a:r>
          </a:p>
        </p:txBody>
      </p:sp>
      <p:sp>
        <p:nvSpPr>
          <p:cNvPr id="27" name="TextBox 26"/>
          <p:cNvSpPr txBox="1"/>
          <p:nvPr/>
        </p:nvSpPr>
        <p:spPr>
          <a:xfrm rot="19510421">
            <a:off x="6084170" y="5203828"/>
            <a:ext cx="13076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max(X-axis)</a:t>
            </a:r>
          </a:p>
        </p:txBody>
      </p:sp>
    </p:spTree>
    <p:extLst>
      <p:ext uri="{BB962C8B-B14F-4D97-AF65-F5344CB8AC3E}">
        <p14:creationId xmlns:p14="http://schemas.microsoft.com/office/powerpoint/2010/main" val="34404328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8990013" y="6975475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March 10, 2022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0455275" y="6975475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2</a:t>
            </a:fld>
            <a:endParaRPr lang="en-GB" dirty="0"/>
          </a:p>
        </p:txBody>
      </p:sp>
      <p:sp>
        <p:nvSpPr>
          <p:cNvPr id="5" name="Title 20"/>
          <p:cNvSpPr txBox="1">
            <a:spLocks/>
          </p:cNvSpPr>
          <p:nvPr/>
        </p:nvSpPr>
        <p:spPr>
          <a:xfrm>
            <a:off x="0" y="2484487"/>
            <a:ext cx="10693400" cy="216024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ctr" defTabSz="995690">
              <a:spcBef>
                <a:spcPct val="0"/>
              </a:spcBef>
              <a:buNone/>
              <a:defRPr sz="72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en-GB" dirty="0">
                <a:latin typeface="Calibri Light" panose="020F0302020204030204" pitchFamily="34" charset="0"/>
              </a:rPr>
              <a:t>WHY?</a:t>
            </a:r>
          </a:p>
          <a:p>
            <a:r>
              <a:rPr lang="en-GB" sz="4400" dirty="0">
                <a:latin typeface="Calibri Light" panose="020F0302020204030204" pitchFamily="34" charset="0"/>
              </a:rPr>
              <a:t>Real Life Example</a:t>
            </a:r>
          </a:p>
        </p:txBody>
      </p:sp>
    </p:spTree>
    <p:extLst>
      <p:ext uri="{BB962C8B-B14F-4D97-AF65-F5344CB8AC3E}">
        <p14:creationId xmlns:p14="http://schemas.microsoft.com/office/powerpoint/2010/main" val="9777831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8990013" y="6975475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March 10, 2022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0455275" y="6975475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20</a:t>
            </a:fld>
            <a:endParaRPr lang="en-GB" dirty="0"/>
          </a:p>
        </p:txBody>
      </p:sp>
      <p:sp>
        <p:nvSpPr>
          <p:cNvPr id="6" name="Title 20"/>
          <p:cNvSpPr txBox="1">
            <a:spLocks/>
          </p:cNvSpPr>
          <p:nvPr/>
        </p:nvSpPr>
        <p:spPr>
          <a:xfrm>
            <a:off x="269998" y="192106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en-GB" dirty="0">
                <a:latin typeface="Calibri Light" panose="020F0302020204030204" pitchFamily="34" charset="0"/>
              </a:rPr>
              <a:t>Machine learning workflow operations – Feature Analysis</a:t>
            </a:r>
            <a:endParaRPr lang="pt-PT" dirty="0">
              <a:latin typeface="Calibri Light" panose="020F0302020204030204" pitchFamily="34" charset="0"/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4878786" y="2922330"/>
            <a:ext cx="468052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5588077"/>
              </p:ext>
            </p:extLst>
          </p:nvPr>
        </p:nvGraphicFramePr>
        <p:xfrm>
          <a:off x="5554602" y="2251160"/>
          <a:ext cx="2082800" cy="168866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11083"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1083"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1083"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1083"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1083"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1083"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1083"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1083"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3330476" y="1797546"/>
            <a:ext cx="4788670" cy="2376264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4016512" y="6059208"/>
            <a:ext cx="468052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" name="Table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4073434"/>
              </p:ext>
            </p:extLst>
          </p:nvPr>
        </p:nvGraphicFramePr>
        <p:xfrm>
          <a:off x="4808462" y="5856248"/>
          <a:ext cx="5256580" cy="40591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256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56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56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565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2565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2565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2565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2565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2565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2565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405918"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5" name="TextBox 24"/>
          <p:cNvSpPr txBox="1"/>
          <p:nvPr/>
        </p:nvSpPr>
        <p:spPr>
          <a:xfrm rot="19510421">
            <a:off x="4723485" y="5014590"/>
            <a:ext cx="20283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600" dirty="0"/>
              <a:t>Number of employees</a:t>
            </a:r>
          </a:p>
        </p:txBody>
      </p:sp>
      <p:sp>
        <p:nvSpPr>
          <p:cNvPr id="18" name="TextBox 17"/>
          <p:cNvSpPr txBox="1"/>
          <p:nvPr/>
        </p:nvSpPr>
        <p:spPr>
          <a:xfrm rot="19510421">
            <a:off x="5340718" y="5145852"/>
            <a:ext cx="15686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600" dirty="0"/>
              <a:t>Yearly Revenues</a:t>
            </a:r>
          </a:p>
        </p:txBody>
      </p:sp>
      <p:sp>
        <p:nvSpPr>
          <p:cNvPr id="26" name="TextBox 25"/>
          <p:cNvSpPr txBox="1"/>
          <p:nvPr/>
        </p:nvSpPr>
        <p:spPr>
          <a:xfrm rot="19510421">
            <a:off x="5845929" y="5149535"/>
            <a:ext cx="15557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600" dirty="0"/>
              <a:t>Industry Sector</a:t>
            </a:r>
          </a:p>
        </p:txBody>
      </p:sp>
      <p:sp>
        <p:nvSpPr>
          <p:cNvPr id="27" name="TextBox 26"/>
          <p:cNvSpPr txBox="1"/>
          <p:nvPr/>
        </p:nvSpPr>
        <p:spPr>
          <a:xfrm rot="19510421">
            <a:off x="6400909" y="5026894"/>
            <a:ext cx="17911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600" dirty="0"/>
              <a:t>Year of foundation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9669" y="2406267"/>
            <a:ext cx="1178794" cy="11787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0024" y="4545752"/>
            <a:ext cx="2198845" cy="21988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3531424" y="1891040"/>
            <a:ext cx="13473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Data </a:t>
            </a:r>
            <a:r>
              <a:rPr lang="pt-PT" sz="1600" dirty="0" err="1"/>
              <a:t>Source</a:t>
            </a:r>
            <a:endParaRPr lang="pt-PT" sz="1600" dirty="0"/>
          </a:p>
        </p:txBody>
      </p:sp>
      <p:sp>
        <p:nvSpPr>
          <p:cNvPr id="20" name="TextBox 19"/>
          <p:cNvSpPr txBox="1"/>
          <p:nvPr/>
        </p:nvSpPr>
        <p:spPr>
          <a:xfrm>
            <a:off x="5526858" y="1891040"/>
            <a:ext cx="20882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 err="1"/>
              <a:t>Processed</a:t>
            </a:r>
            <a:r>
              <a:rPr lang="pt-PT" sz="1600" dirty="0"/>
              <a:t> Data</a:t>
            </a:r>
          </a:p>
        </p:txBody>
      </p:sp>
    </p:spTree>
    <p:extLst>
      <p:ext uri="{BB962C8B-B14F-4D97-AF65-F5344CB8AC3E}">
        <p14:creationId xmlns:p14="http://schemas.microsoft.com/office/powerpoint/2010/main" val="28474781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8990013" y="6975475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March 10, 2022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0455275" y="6975475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21</a:t>
            </a:fld>
            <a:endParaRPr lang="en-GB" dirty="0"/>
          </a:p>
        </p:txBody>
      </p:sp>
      <p:sp>
        <p:nvSpPr>
          <p:cNvPr id="5" name="Title 20"/>
          <p:cNvSpPr txBox="1">
            <a:spLocks/>
          </p:cNvSpPr>
          <p:nvPr/>
        </p:nvSpPr>
        <p:spPr>
          <a:xfrm>
            <a:off x="738188" y="2484487"/>
            <a:ext cx="9001000" cy="2160240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en-GB" sz="4800" dirty="0">
                <a:latin typeface="Calibri Light" panose="020F0302020204030204" pitchFamily="34" charset="0"/>
              </a:rPr>
              <a:t>   Feature Selection…</a:t>
            </a:r>
          </a:p>
          <a:p>
            <a:pPr algn="r"/>
            <a:endParaRPr lang="en-GB" sz="4800" dirty="0">
              <a:latin typeface="Calibri Light" panose="020F0302020204030204" pitchFamily="34" charset="0"/>
            </a:endParaRPr>
          </a:p>
          <a:p>
            <a:pPr algn="r"/>
            <a:r>
              <a:rPr lang="en-GB" sz="2800" dirty="0">
                <a:latin typeface="Calibri Light" panose="020F0302020204030204" pitchFamily="34" charset="0"/>
              </a:rPr>
              <a:t>… more on this later on	  </a:t>
            </a:r>
          </a:p>
        </p:txBody>
      </p:sp>
    </p:spTree>
    <p:extLst>
      <p:ext uri="{BB962C8B-B14F-4D97-AF65-F5344CB8AC3E}">
        <p14:creationId xmlns:p14="http://schemas.microsoft.com/office/powerpoint/2010/main" val="9748259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8990013" y="6975475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March 10, 2022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0455275" y="6975475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22</a:t>
            </a:fld>
            <a:endParaRPr lang="en-GB" dirty="0"/>
          </a:p>
        </p:txBody>
      </p:sp>
      <p:sp>
        <p:nvSpPr>
          <p:cNvPr id="5" name="Title 20"/>
          <p:cNvSpPr txBox="1">
            <a:spLocks/>
          </p:cNvSpPr>
          <p:nvPr/>
        </p:nvSpPr>
        <p:spPr>
          <a:xfrm>
            <a:off x="0" y="2484487"/>
            <a:ext cx="10693400" cy="2160240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pPr algn="ctr"/>
            <a:r>
              <a:rPr lang="en-GB" sz="6600" dirty="0">
                <a:latin typeface="Calibri Light" panose="020F0302020204030204" pitchFamily="34" charset="0"/>
              </a:rPr>
              <a:t>Machine learning process</a:t>
            </a:r>
          </a:p>
          <a:p>
            <a:pPr algn="ctr"/>
            <a:r>
              <a:rPr lang="en-GB" sz="4800" dirty="0">
                <a:latin typeface="Calibri Light" panose="020F0302020204030204" pitchFamily="34" charset="0"/>
              </a:rPr>
              <a:t>Training</a:t>
            </a:r>
          </a:p>
        </p:txBody>
      </p:sp>
    </p:spTree>
    <p:extLst>
      <p:ext uri="{BB962C8B-B14F-4D97-AF65-F5344CB8AC3E}">
        <p14:creationId xmlns:p14="http://schemas.microsoft.com/office/powerpoint/2010/main" val="13868579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8990013" y="6975475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March 10, 2022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0455275" y="6975475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23</a:t>
            </a:fld>
            <a:endParaRPr lang="en-GB" dirty="0"/>
          </a:p>
        </p:txBody>
      </p:sp>
      <p:sp>
        <p:nvSpPr>
          <p:cNvPr id="6" name="Title 20"/>
          <p:cNvSpPr txBox="1">
            <a:spLocks/>
          </p:cNvSpPr>
          <p:nvPr/>
        </p:nvSpPr>
        <p:spPr>
          <a:xfrm>
            <a:off x="269998" y="192106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en-GB" sz="3200" dirty="0">
                <a:latin typeface="Calibri Light" panose="020F0302020204030204" pitchFamily="34" charset="0"/>
              </a:rPr>
              <a:t>Machine learning workflow operations – </a:t>
            </a:r>
            <a:r>
              <a:rPr lang="pt-PT" sz="3200" dirty="0">
                <a:latin typeface="Calibri Light" panose="020F0302020204030204" pitchFamily="34" charset="0"/>
              </a:rPr>
              <a:t>TRAINING</a:t>
            </a:r>
            <a:endParaRPr lang="en-GB" sz="3200" dirty="0">
              <a:latin typeface="Calibri Light" panose="020F0302020204030204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810196" y="2268463"/>
            <a:ext cx="36724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603020202020204" pitchFamily="34" charset="0"/>
              </a:rPr>
              <a:t>KNN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810196" y="4390030"/>
            <a:ext cx="36724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603020202020204" pitchFamily="34" charset="0"/>
              </a:rPr>
              <a:t>M.L.P.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792206" y="3537039"/>
            <a:ext cx="62907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603020202020204" pitchFamily="34" charset="0"/>
              </a:rPr>
              <a:t>Random Forest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066780" y="4578164"/>
            <a:ext cx="36724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603020202020204" pitchFamily="34" charset="0"/>
              </a:rPr>
              <a:t>Expectation-Maximization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94172" y="6019824"/>
            <a:ext cx="36724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603020202020204" pitchFamily="34" charset="0"/>
              </a:rPr>
              <a:t>S.V.M.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5274692" y="2823117"/>
            <a:ext cx="36724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603020202020204" pitchFamily="34" charset="0"/>
              </a:rPr>
              <a:t>Decision Trees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6246800" y="5829924"/>
            <a:ext cx="36724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603020202020204" pitchFamily="34" charset="0"/>
              </a:rPr>
              <a:t>Neural Networks</a:t>
            </a:r>
          </a:p>
        </p:txBody>
      </p:sp>
    </p:spTree>
    <p:extLst>
      <p:ext uri="{BB962C8B-B14F-4D97-AF65-F5344CB8AC3E}">
        <p14:creationId xmlns:p14="http://schemas.microsoft.com/office/powerpoint/2010/main" val="9364337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8990013" y="6975475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March 10, 2022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0455275" y="6975475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24</a:t>
            </a:fld>
            <a:endParaRPr lang="en-GB" dirty="0"/>
          </a:p>
        </p:txBody>
      </p:sp>
      <p:sp>
        <p:nvSpPr>
          <p:cNvPr id="5" name="Title 20"/>
          <p:cNvSpPr txBox="1">
            <a:spLocks/>
          </p:cNvSpPr>
          <p:nvPr/>
        </p:nvSpPr>
        <p:spPr>
          <a:xfrm>
            <a:off x="269998" y="192106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en-GB" dirty="0">
                <a:latin typeface="Calibri Light" panose="020F0302020204030204" pitchFamily="34" charset="0"/>
              </a:rPr>
              <a:t>Machine learning workflow operations – </a:t>
            </a:r>
            <a:r>
              <a:rPr lang="pt-PT" dirty="0">
                <a:latin typeface="Calibri Light" panose="020F0302020204030204" pitchFamily="34" charset="0"/>
              </a:rPr>
              <a:t>TRAINING</a:t>
            </a:r>
            <a:endParaRPr lang="en-GB" dirty="0">
              <a:latin typeface="Calibri Light" panose="020F0302020204030204" pitchFamily="34" charset="0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8388" y="2916535"/>
            <a:ext cx="963610" cy="10183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3" name="Straight Arrow Connector 12"/>
          <p:cNvCxnSpPr/>
          <p:nvPr/>
        </p:nvCxnSpPr>
        <p:spPr>
          <a:xfrm>
            <a:off x="3704801" y="3425729"/>
            <a:ext cx="468052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4654789"/>
              </p:ext>
            </p:extLst>
          </p:nvPr>
        </p:nvGraphicFramePr>
        <p:xfrm>
          <a:off x="4380617" y="2754559"/>
          <a:ext cx="2082800" cy="168866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11083"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1083"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1083"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1083"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1083"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1083"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1083"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1083"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cxnSp>
        <p:nvCxnSpPr>
          <p:cNvPr id="12" name="Straight Arrow Connector 11"/>
          <p:cNvCxnSpPr/>
          <p:nvPr/>
        </p:nvCxnSpPr>
        <p:spPr>
          <a:xfrm>
            <a:off x="6720340" y="3428273"/>
            <a:ext cx="468052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7249" y="2916535"/>
            <a:ext cx="1133568" cy="1133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4" descr="Image result for picture of truckstraffic cameras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8388" y="5515137"/>
            <a:ext cx="1009175" cy="746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Straight Arrow Connector 18"/>
          <p:cNvCxnSpPr/>
          <p:nvPr/>
        </p:nvCxnSpPr>
        <p:spPr>
          <a:xfrm>
            <a:off x="3732392" y="5888050"/>
            <a:ext cx="468052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0" name="Table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970652"/>
              </p:ext>
            </p:extLst>
          </p:nvPr>
        </p:nvGraphicFramePr>
        <p:xfrm>
          <a:off x="4352873" y="5782719"/>
          <a:ext cx="2082800" cy="21108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11083"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9" name="Elbow Connector 8"/>
          <p:cNvCxnSpPr/>
          <p:nvPr/>
        </p:nvCxnSpPr>
        <p:spPr>
          <a:xfrm rot="5400000" flipH="1" flipV="1">
            <a:off x="6677274" y="4216219"/>
            <a:ext cx="1715108" cy="1628977"/>
          </a:xfrm>
          <a:prstGeom prst="bentConnector3">
            <a:avLst>
              <a:gd name="adj1" fmla="val -776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/>
          <p:cNvSpPr/>
          <p:nvPr/>
        </p:nvSpPr>
        <p:spPr>
          <a:xfrm>
            <a:off x="6441105" y="3165041"/>
            <a:ext cx="1093723" cy="504056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1" name="TextBox 20"/>
          <p:cNvSpPr txBox="1"/>
          <p:nvPr/>
        </p:nvSpPr>
        <p:spPr>
          <a:xfrm>
            <a:off x="7449217" y="2394439"/>
            <a:ext cx="18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 err="1"/>
              <a:t>Python</a:t>
            </a:r>
            <a:r>
              <a:rPr lang="pt-PT" sz="1600" dirty="0"/>
              <a:t> Server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392652" y="2336417"/>
            <a:ext cx="13473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Data </a:t>
            </a:r>
            <a:r>
              <a:rPr lang="pt-PT" sz="1600" dirty="0" err="1"/>
              <a:t>Source</a:t>
            </a:r>
            <a:endParaRPr lang="pt-PT" sz="1600" dirty="0"/>
          </a:p>
        </p:txBody>
      </p:sp>
      <p:sp>
        <p:nvSpPr>
          <p:cNvPr id="23" name="TextBox 22"/>
          <p:cNvSpPr txBox="1"/>
          <p:nvPr/>
        </p:nvSpPr>
        <p:spPr>
          <a:xfrm>
            <a:off x="4388086" y="2336417"/>
            <a:ext cx="20882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 err="1"/>
              <a:t>Processed</a:t>
            </a:r>
            <a:r>
              <a:rPr lang="pt-PT" sz="1600" dirty="0"/>
              <a:t> Data</a:t>
            </a:r>
          </a:p>
        </p:txBody>
      </p:sp>
    </p:spTree>
    <p:extLst>
      <p:ext uri="{BB962C8B-B14F-4D97-AF65-F5344CB8AC3E}">
        <p14:creationId xmlns:p14="http://schemas.microsoft.com/office/powerpoint/2010/main" val="19616243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0455275" y="6975475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25</a:t>
            </a:fld>
            <a:endParaRPr lang="en-GB" dirty="0"/>
          </a:p>
        </p:txBody>
      </p:sp>
      <p:sp>
        <p:nvSpPr>
          <p:cNvPr id="5" name="Title 20"/>
          <p:cNvSpPr txBox="1">
            <a:spLocks/>
          </p:cNvSpPr>
          <p:nvPr/>
        </p:nvSpPr>
        <p:spPr>
          <a:xfrm>
            <a:off x="269998" y="192106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en-GB" dirty="0">
                <a:latin typeface="Calibri Light" panose="020F0302020204030204" pitchFamily="34" charset="0"/>
              </a:rPr>
              <a:t>Machine learning workflow operations – </a:t>
            </a:r>
            <a:r>
              <a:rPr lang="pt-PT" dirty="0">
                <a:latin typeface="Calibri Light" panose="020F0302020204030204" pitchFamily="34" charset="0"/>
              </a:rPr>
              <a:t>TRAINING</a:t>
            </a:r>
            <a:endParaRPr lang="en-GB" dirty="0">
              <a:latin typeface="Calibri Light" panose="020F0302020204030204" pitchFamily="34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170236" y="1836415"/>
            <a:ext cx="1883777" cy="1679156"/>
          </a:xfrm>
          <a:prstGeom prst="rect">
            <a:avLst/>
          </a:prstGeom>
          <a:solidFill>
            <a:srgbClr val="0070C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3600" dirty="0"/>
              <a:t>Known</a:t>
            </a:r>
            <a:r>
              <a:rPr lang="pt-PT" dirty="0"/>
              <a:t> </a:t>
            </a:r>
            <a:r>
              <a:rPr lang="pt-PT" sz="3600" dirty="0"/>
              <a:t>data</a:t>
            </a:r>
            <a:r>
              <a:rPr lang="pt-PT" dirty="0"/>
              <a:t> </a:t>
            </a:r>
          </a:p>
        </p:txBody>
      </p:sp>
      <p:sp>
        <p:nvSpPr>
          <p:cNvPr id="22" name="Rectangle 21"/>
          <p:cNvSpPr/>
          <p:nvPr/>
        </p:nvSpPr>
        <p:spPr>
          <a:xfrm>
            <a:off x="7218908" y="1632441"/>
            <a:ext cx="581819" cy="2592288"/>
          </a:xfrm>
          <a:prstGeom prst="rect">
            <a:avLst/>
          </a:prstGeom>
          <a:solidFill>
            <a:srgbClr val="0070C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pt-PT" sz="3600" dirty="0" err="1"/>
              <a:t>Labels</a:t>
            </a:r>
            <a:endParaRPr lang="pt-PT" sz="3600" dirty="0"/>
          </a:p>
        </p:txBody>
      </p:sp>
      <p:pic>
        <p:nvPicPr>
          <p:cNvPr id="6148" name="Picture 4" descr="Image result for Cluster data points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212" y="4035273"/>
            <a:ext cx="3528392" cy="2821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Straight Connector 22"/>
          <p:cNvCxnSpPr/>
          <p:nvPr/>
        </p:nvCxnSpPr>
        <p:spPr>
          <a:xfrm>
            <a:off x="5418708" y="1353194"/>
            <a:ext cx="0" cy="574306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Oval 1">
            <a:extLst>
              <a:ext uri="{FF2B5EF4-FFF2-40B4-BE49-F238E27FC236}">
                <a16:creationId xmlns:a16="http://schemas.microsoft.com/office/drawing/2014/main" id="{927522AB-94D8-F442-BEEA-3875F0822B6E}"/>
              </a:ext>
            </a:extLst>
          </p:cNvPr>
          <p:cNvSpPr/>
          <p:nvPr/>
        </p:nvSpPr>
        <p:spPr>
          <a:xfrm>
            <a:off x="6880394" y="4740725"/>
            <a:ext cx="720080" cy="72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5F57BC3-117C-6A49-A4D4-5458320EBA9B}"/>
              </a:ext>
            </a:extLst>
          </p:cNvPr>
          <p:cNvSpPr/>
          <p:nvPr/>
        </p:nvSpPr>
        <p:spPr>
          <a:xfrm>
            <a:off x="7600474" y="5327447"/>
            <a:ext cx="720080" cy="720000"/>
          </a:xfrm>
          <a:prstGeom prst="ellipse">
            <a:avLst/>
          </a:prstGeom>
          <a:solidFill>
            <a:srgbClr val="181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40278293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8990013" y="6975475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March 10, 2022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0455275" y="6975475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26</a:t>
            </a:fld>
            <a:endParaRPr lang="en-GB" dirty="0"/>
          </a:p>
        </p:txBody>
      </p:sp>
      <p:sp>
        <p:nvSpPr>
          <p:cNvPr id="5" name="Title 20"/>
          <p:cNvSpPr txBox="1">
            <a:spLocks/>
          </p:cNvSpPr>
          <p:nvPr/>
        </p:nvSpPr>
        <p:spPr>
          <a:xfrm>
            <a:off x="269998" y="192106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en-GB" dirty="0">
                <a:latin typeface="Calibri Light" panose="020F0302020204030204" pitchFamily="34" charset="0"/>
              </a:rPr>
              <a:t>Machine learning workflow operations – </a:t>
            </a:r>
            <a:r>
              <a:rPr lang="pt-PT" dirty="0">
                <a:latin typeface="Calibri Light" panose="020F0302020204030204" pitchFamily="34" charset="0"/>
              </a:rPr>
              <a:t>TRAINING</a:t>
            </a:r>
            <a:endParaRPr lang="en-GB" dirty="0">
              <a:latin typeface="Calibri Light" panose="020F0302020204030204" pitchFamily="34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810196" y="2664507"/>
            <a:ext cx="2952328" cy="2520280"/>
          </a:xfrm>
          <a:prstGeom prst="rect">
            <a:avLst/>
          </a:prstGeom>
          <a:solidFill>
            <a:srgbClr val="0070C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3600" dirty="0"/>
              <a:t>Known</a:t>
            </a:r>
            <a:r>
              <a:rPr lang="pt-PT" dirty="0"/>
              <a:t> </a:t>
            </a:r>
            <a:r>
              <a:rPr lang="pt-PT" sz="3600" dirty="0"/>
              <a:t>data</a:t>
            </a:r>
            <a:r>
              <a:rPr lang="pt-PT" dirty="0"/>
              <a:t> 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4410596" y="845874"/>
            <a:ext cx="0" cy="574306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V="1">
            <a:off x="7285927" y="1044327"/>
            <a:ext cx="1" cy="5400601"/>
          </a:xfrm>
          <a:prstGeom prst="straightConnector1">
            <a:avLst/>
          </a:prstGeom>
          <a:ln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6148" idx="1"/>
            <a:endCxn id="6148" idx="3"/>
          </p:cNvCxnSpPr>
          <p:nvPr/>
        </p:nvCxnSpPr>
        <p:spPr>
          <a:xfrm>
            <a:off x="4554611" y="3609537"/>
            <a:ext cx="5462631" cy="0"/>
          </a:xfrm>
          <a:prstGeom prst="straightConnector1">
            <a:avLst/>
          </a:prstGeom>
          <a:ln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48" name="Picture 4" descr="Image result for Cluster data points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4611" y="1425255"/>
            <a:ext cx="5462631" cy="4368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7293367" y="1094316"/>
            <a:ext cx="8616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Size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9393463" y="3132559"/>
            <a:ext cx="8616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Speed</a:t>
            </a:r>
          </a:p>
        </p:txBody>
      </p:sp>
    </p:spTree>
    <p:extLst>
      <p:ext uri="{BB962C8B-B14F-4D97-AF65-F5344CB8AC3E}">
        <p14:creationId xmlns:p14="http://schemas.microsoft.com/office/powerpoint/2010/main" val="22141364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8990013" y="6975475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March 10, 2022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0455275" y="6975475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27</a:t>
            </a:fld>
            <a:endParaRPr lang="en-GB" dirty="0"/>
          </a:p>
        </p:txBody>
      </p:sp>
      <p:sp>
        <p:nvSpPr>
          <p:cNvPr id="5" name="Title 20"/>
          <p:cNvSpPr txBox="1">
            <a:spLocks/>
          </p:cNvSpPr>
          <p:nvPr/>
        </p:nvSpPr>
        <p:spPr>
          <a:xfrm>
            <a:off x="269998" y="192106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en-GB" dirty="0">
                <a:latin typeface="Calibri Light" panose="020F0302020204030204" pitchFamily="34" charset="0"/>
              </a:rPr>
              <a:t>Machine learning workflow operations – </a:t>
            </a:r>
            <a:r>
              <a:rPr lang="pt-PT" dirty="0">
                <a:latin typeface="Calibri Light" panose="020F0302020204030204" pitchFamily="34" charset="0"/>
              </a:rPr>
              <a:t>TRAINING</a:t>
            </a:r>
            <a:endParaRPr lang="en-GB" dirty="0">
              <a:latin typeface="Calibri Light" panose="020F0302020204030204" pitchFamily="34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588418" y="2664507"/>
            <a:ext cx="2520280" cy="2520280"/>
          </a:xfrm>
          <a:prstGeom prst="rect">
            <a:avLst/>
          </a:prstGeom>
          <a:solidFill>
            <a:srgbClr val="0070C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3600" dirty="0"/>
              <a:t>Known</a:t>
            </a:r>
            <a:r>
              <a:rPr lang="pt-PT" dirty="0"/>
              <a:t> </a:t>
            </a:r>
            <a:r>
              <a:rPr lang="pt-PT" sz="3600" dirty="0"/>
              <a:t>data</a:t>
            </a:r>
            <a:r>
              <a:rPr lang="pt-PT" dirty="0"/>
              <a:t> 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4410596" y="845874"/>
            <a:ext cx="0" cy="574306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V="1">
            <a:off x="7285927" y="1044327"/>
            <a:ext cx="1" cy="5400601"/>
          </a:xfrm>
          <a:prstGeom prst="straightConnector1">
            <a:avLst/>
          </a:prstGeom>
          <a:ln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6148" idx="1"/>
            <a:endCxn id="6148" idx="3"/>
          </p:cNvCxnSpPr>
          <p:nvPr/>
        </p:nvCxnSpPr>
        <p:spPr>
          <a:xfrm>
            <a:off x="4554611" y="3609537"/>
            <a:ext cx="5462631" cy="0"/>
          </a:xfrm>
          <a:prstGeom prst="straightConnector1">
            <a:avLst/>
          </a:prstGeom>
          <a:ln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48" name="Picture 4" descr="Image result for Cluster data points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4611" y="1425255"/>
            <a:ext cx="5462631" cy="4368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3324721" y="2628503"/>
            <a:ext cx="581819" cy="2556284"/>
          </a:xfrm>
          <a:prstGeom prst="rect">
            <a:avLst/>
          </a:prstGeom>
          <a:solidFill>
            <a:srgbClr val="0070C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pt-PT" sz="3600" dirty="0" err="1"/>
              <a:t>Labels</a:t>
            </a:r>
            <a:endParaRPr lang="pt-PT" sz="3600" dirty="0"/>
          </a:p>
        </p:txBody>
      </p:sp>
      <p:sp>
        <p:nvSpPr>
          <p:cNvPr id="11" name="TextBox 10"/>
          <p:cNvSpPr txBox="1"/>
          <p:nvPr/>
        </p:nvSpPr>
        <p:spPr>
          <a:xfrm>
            <a:off x="7293367" y="1094316"/>
            <a:ext cx="8616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Size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393463" y="3132559"/>
            <a:ext cx="8616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Speed</a:t>
            </a:r>
          </a:p>
        </p:txBody>
      </p:sp>
    </p:spTree>
    <p:extLst>
      <p:ext uri="{BB962C8B-B14F-4D97-AF65-F5344CB8AC3E}">
        <p14:creationId xmlns:p14="http://schemas.microsoft.com/office/powerpoint/2010/main" val="11781863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8990013" y="6975475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March 10, 2022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0455275" y="6975475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28</a:t>
            </a:fld>
            <a:endParaRPr lang="en-GB" dirty="0"/>
          </a:p>
        </p:txBody>
      </p:sp>
      <p:sp>
        <p:nvSpPr>
          <p:cNvPr id="5" name="Title 20"/>
          <p:cNvSpPr txBox="1">
            <a:spLocks/>
          </p:cNvSpPr>
          <p:nvPr/>
        </p:nvSpPr>
        <p:spPr>
          <a:xfrm>
            <a:off x="269998" y="192106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en-GB" dirty="0">
                <a:latin typeface="Calibri Light" panose="020F0302020204030204" pitchFamily="34" charset="0"/>
              </a:rPr>
              <a:t>Machine learning workflow operations – </a:t>
            </a:r>
            <a:r>
              <a:rPr lang="pt-PT" dirty="0">
                <a:latin typeface="Calibri Light" panose="020F0302020204030204" pitchFamily="34" charset="0"/>
              </a:rPr>
              <a:t>TRAINING</a:t>
            </a:r>
            <a:endParaRPr lang="en-GB" dirty="0">
              <a:latin typeface="Calibri Light" panose="020F0302020204030204" pitchFamily="34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588418" y="2664507"/>
            <a:ext cx="2520280" cy="2520280"/>
          </a:xfrm>
          <a:prstGeom prst="rect">
            <a:avLst/>
          </a:prstGeom>
          <a:solidFill>
            <a:srgbClr val="0070C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3600" dirty="0"/>
              <a:t>Known</a:t>
            </a:r>
            <a:r>
              <a:rPr lang="pt-PT" dirty="0"/>
              <a:t> </a:t>
            </a:r>
            <a:r>
              <a:rPr lang="pt-PT" sz="3600" dirty="0"/>
              <a:t>data</a:t>
            </a:r>
            <a:r>
              <a:rPr lang="pt-PT" dirty="0"/>
              <a:t> 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4410596" y="845874"/>
            <a:ext cx="0" cy="574306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V="1">
            <a:off x="7285927" y="1044327"/>
            <a:ext cx="1" cy="5400601"/>
          </a:xfrm>
          <a:prstGeom prst="straightConnector1">
            <a:avLst/>
          </a:prstGeom>
          <a:ln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6148" idx="1"/>
            <a:endCxn id="6148" idx="3"/>
          </p:cNvCxnSpPr>
          <p:nvPr/>
        </p:nvCxnSpPr>
        <p:spPr>
          <a:xfrm>
            <a:off x="4554611" y="3609537"/>
            <a:ext cx="5462631" cy="0"/>
          </a:xfrm>
          <a:prstGeom prst="straightConnector1">
            <a:avLst/>
          </a:prstGeom>
          <a:ln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48" name="Picture 4" descr="Image result for Cluster data points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4611" y="1425255"/>
            <a:ext cx="5462631" cy="4368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3324721" y="2628503"/>
            <a:ext cx="581819" cy="2556284"/>
          </a:xfrm>
          <a:prstGeom prst="rect">
            <a:avLst/>
          </a:prstGeom>
          <a:solidFill>
            <a:srgbClr val="0070C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pt-PT" sz="3600" dirty="0" err="1"/>
              <a:t>Labels</a:t>
            </a:r>
            <a:endParaRPr lang="pt-PT" sz="3600" dirty="0"/>
          </a:p>
        </p:txBody>
      </p:sp>
      <p:sp>
        <p:nvSpPr>
          <p:cNvPr id="11" name="Rectangle 10"/>
          <p:cNvSpPr/>
          <p:nvPr/>
        </p:nvSpPr>
        <p:spPr>
          <a:xfrm>
            <a:off x="588418" y="5289763"/>
            <a:ext cx="2520280" cy="50405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/>
              <a:t>New Data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340136" y="5276783"/>
            <a:ext cx="566404" cy="504056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pt-PT" sz="4000" dirty="0"/>
              <a:t>?</a:t>
            </a:r>
          </a:p>
        </p:txBody>
      </p:sp>
      <p:sp>
        <p:nvSpPr>
          <p:cNvPr id="4" name="Oval 3"/>
          <p:cNvSpPr/>
          <p:nvPr/>
        </p:nvSpPr>
        <p:spPr>
          <a:xfrm>
            <a:off x="6516830" y="4452363"/>
            <a:ext cx="180020" cy="180020"/>
          </a:xfrm>
          <a:prstGeom prst="ellipse">
            <a:avLst/>
          </a:prstGeom>
          <a:solidFill>
            <a:srgbClr val="0091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100" dirty="0"/>
              <a:t>?</a:t>
            </a:r>
            <a:endParaRPr lang="pt-PT" sz="800" dirty="0"/>
          </a:p>
        </p:txBody>
      </p:sp>
      <p:sp>
        <p:nvSpPr>
          <p:cNvPr id="15" name="TextBox 14"/>
          <p:cNvSpPr txBox="1"/>
          <p:nvPr/>
        </p:nvSpPr>
        <p:spPr>
          <a:xfrm>
            <a:off x="7293367" y="1094316"/>
            <a:ext cx="8616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Size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9393463" y="3132559"/>
            <a:ext cx="8616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Speed</a:t>
            </a:r>
          </a:p>
        </p:txBody>
      </p:sp>
    </p:spTree>
    <p:extLst>
      <p:ext uri="{BB962C8B-B14F-4D97-AF65-F5344CB8AC3E}">
        <p14:creationId xmlns:p14="http://schemas.microsoft.com/office/powerpoint/2010/main" val="39791514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8990013" y="6975475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March 10, 2022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0455275" y="6975475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29</a:t>
            </a:fld>
            <a:endParaRPr lang="en-GB" dirty="0"/>
          </a:p>
        </p:txBody>
      </p:sp>
      <p:sp>
        <p:nvSpPr>
          <p:cNvPr id="5" name="Title 20"/>
          <p:cNvSpPr txBox="1">
            <a:spLocks/>
          </p:cNvSpPr>
          <p:nvPr/>
        </p:nvSpPr>
        <p:spPr>
          <a:xfrm>
            <a:off x="269998" y="192106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en-GB" dirty="0">
                <a:latin typeface="Calibri Light" panose="020F0302020204030204" pitchFamily="34" charset="0"/>
              </a:rPr>
              <a:t>Machine learning workflow operations – </a:t>
            </a:r>
            <a:r>
              <a:rPr lang="pt-PT" dirty="0">
                <a:latin typeface="Calibri Light" panose="020F0302020204030204" pitchFamily="34" charset="0"/>
              </a:rPr>
              <a:t>TRAINING</a:t>
            </a:r>
            <a:endParaRPr lang="en-GB" dirty="0">
              <a:latin typeface="Calibri Light" panose="020F0302020204030204" pitchFamily="34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588418" y="2664507"/>
            <a:ext cx="2520280" cy="2520280"/>
          </a:xfrm>
          <a:prstGeom prst="rect">
            <a:avLst/>
          </a:prstGeom>
          <a:solidFill>
            <a:srgbClr val="0070C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3600" dirty="0"/>
              <a:t>Known</a:t>
            </a:r>
            <a:r>
              <a:rPr lang="pt-PT" dirty="0"/>
              <a:t> </a:t>
            </a:r>
            <a:r>
              <a:rPr lang="pt-PT" sz="3600" dirty="0"/>
              <a:t>data</a:t>
            </a:r>
            <a:r>
              <a:rPr lang="pt-PT" dirty="0"/>
              <a:t> 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4410596" y="845874"/>
            <a:ext cx="0" cy="574306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V="1">
            <a:off x="7285927" y="1044327"/>
            <a:ext cx="1" cy="5400601"/>
          </a:xfrm>
          <a:prstGeom prst="straightConnector1">
            <a:avLst/>
          </a:prstGeom>
          <a:ln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6148" idx="1"/>
            <a:endCxn id="6148" idx="3"/>
          </p:cNvCxnSpPr>
          <p:nvPr/>
        </p:nvCxnSpPr>
        <p:spPr>
          <a:xfrm>
            <a:off x="4554611" y="3609537"/>
            <a:ext cx="5462631" cy="0"/>
          </a:xfrm>
          <a:prstGeom prst="straightConnector1">
            <a:avLst/>
          </a:prstGeom>
          <a:ln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48" name="Picture 4" descr="Image result for Cluster data points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4611" y="1425255"/>
            <a:ext cx="5462631" cy="4368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3324721" y="2628503"/>
            <a:ext cx="581819" cy="2556284"/>
          </a:xfrm>
          <a:prstGeom prst="rect">
            <a:avLst/>
          </a:prstGeom>
          <a:solidFill>
            <a:srgbClr val="0070C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pt-PT" sz="3600" dirty="0" err="1"/>
              <a:t>Labels</a:t>
            </a:r>
            <a:endParaRPr lang="pt-PT" sz="3600" dirty="0"/>
          </a:p>
        </p:txBody>
      </p:sp>
      <p:sp>
        <p:nvSpPr>
          <p:cNvPr id="11" name="Rectangle 10"/>
          <p:cNvSpPr/>
          <p:nvPr/>
        </p:nvSpPr>
        <p:spPr>
          <a:xfrm>
            <a:off x="588418" y="5289763"/>
            <a:ext cx="2520280" cy="50405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/>
              <a:t>New Data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340136" y="5276783"/>
            <a:ext cx="566404" cy="504056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pt-PT" sz="4000" dirty="0"/>
              <a:t>?</a:t>
            </a:r>
          </a:p>
        </p:txBody>
      </p:sp>
      <p:sp>
        <p:nvSpPr>
          <p:cNvPr id="4" name="Oval 3"/>
          <p:cNvSpPr/>
          <p:nvPr/>
        </p:nvSpPr>
        <p:spPr>
          <a:xfrm>
            <a:off x="6516830" y="4452363"/>
            <a:ext cx="180020" cy="18002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100" dirty="0"/>
              <a:t>?</a:t>
            </a:r>
            <a:endParaRPr lang="pt-PT" sz="800" dirty="0"/>
          </a:p>
        </p:txBody>
      </p:sp>
      <p:sp>
        <p:nvSpPr>
          <p:cNvPr id="15" name="TextBox 14"/>
          <p:cNvSpPr txBox="1"/>
          <p:nvPr/>
        </p:nvSpPr>
        <p:spPr>
          <a:xfrm>
            <a:off x="7293367" y="1094316"/>
            <a:ext cx="8616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Size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9393463" y="3132559"/>
            <a:ext cx="8616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Speed</a:t>
            </a:r>
          </a:p>
        </p:txBody>
      </p:sp>
    </p:spTree>
    <p:extLst>
      <p:ext uri="{BB962C8B-B14F-4D97-AF65-F5344CB8AC3E}">
        <p14:creationId xmlns:p14="http://schemas.microsoft.com/office/powerpoint/2010/main" val="20680082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9063682" y="7281098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March 10, 2022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0528944" y="7281098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3</a:t>
            </a:fld>
            <a:endParaRPr lang="en-GB" dirty="0"/>
          </a:p>
        </p:txBody>
      </p:sp>
      <p:sp>
        <p:nvSpPr>
          <p:cNvPr id="5" name="Title 20"/>
          <p:cNvSpPr txBox="1">
            <a:spLocks/>
          </p:cNvSpPr>
          <p:nvPr/>
        </p:nvSpPr>
        <p:spPr>
          <a:xfrm>
            <a:off x="269998" y="192106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ctr" defTabSz="995690">
              <a:spcBef>
                <a:spcPct val="0"/>
              </a:spcBef>
              <a:buNone/>
              <a:defRPr sz="72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pPr algn="l"/>
            <a:r>
              <a:rPr lang="en-GB" sz="4000" dirty="0">
                <a:latin typeface="Calibri Light" panose="020F0302020204030204" pitchFamily="34" charset="0"/>
              </a:rPr>
              <a:t>REAL life example – truck or no truck</a:t>
            </a:r>
            <a:endParaRPr lang="pt-PT" sz="4000" dirty="0">
              <a:latin typeface="Calibri Light" panose="020F030202020403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401274" y="1998022"/>
            <a:ext cx="3771623" cy="2592288"/>
          </a:xfrm>
          <a:prstGeom prst="rect">
            <a:avLst/>
          </a:prstGeom>
          <a:solidFill>
            <a:srgbClr val="0070C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/>
              <a:t>Data </a:t>
            </a:r>
          </a:p>
        </p:txBody>
      </p:sp>
      <p:sp>
        <p:nvSpPr>
          <p:cNvPr id="4" name="AutoShape 2" descr="Image result for picture of cars traffic cameras"/>
          <p:cNvSpPr>
            <a:spLocks noChangeAspect="1" noChangeArrowheads="1"/>
          </p:cNvSpPr>
          <p:nvPr/>
        </p:nvSpPr>
        <p:spPr bwMode="auto">
          <a:xfrm>
            <a:off x="0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PT"/>
          </a:p>
        </p:txBody>
      </p:sp>
      <p:sp>
        <p:nvSpPr>
          <p:cNvPr id="10" name="AutoShape 4" descr="Image result for picture of cars traffic cameras"/>
          <p:cNvSpPr>
            <a:spLocks noChangeAspect="1" noChangeArrowheads="1"/>
          </p:cNvSpPr>
          <p:nvPr/>
        </p:nvSpPr>
        <p:spPr bwMode="auto">
          <a:xfrm>
            <a:off x="152400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PT"/>
          </a:p>
        </p:txBody>
      </p:sp>
      <p:pic>
        <p:nvPicPr>
          <p:cNvPr id="1030" name="Picture 6" descr="Image result for picture of cars traffic cameras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5115" y="1188343"/>
            <a:ext cx="1655829" cy="12418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picture of cars traffic cameras">
            <a:hlinkClick r:id="rId4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3014" y="3294166"/>
            <a:ext cx="4086120" cy="15129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Connector 11"/>
          <p:cNvCxnSpPr/>
          <p:nvPr/>
        </p:nvCxnSpPr>
        <p:spPr>
          <a:xfrm>
            <a:off x="5852417" y="1151497"/>
            <a:ext cx="0" cy="574306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4" name="Picture 10" descr="Image result for picture of truck traffic cameras">
            <a:hlinkClick r:id="rId6"/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4944" y="5030267"/>
            <a:ext cx="2879082" cy="18722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Image result for picture of truck traffic cameras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2159" y="1188343"/>
            <a:ext cx="2466975" cy="18478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Image result for picture of truck traffic cameras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51" y="4664984"/>
            <a:ext cx="2371725" cy="19335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Image result for picture of truck traffic cameras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098" y="2370240"/>
            <a:ext cx="2466975" cy="18478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17959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8990013" y="6975475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March 10, 2022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0455275" y="6975475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30</a:t>
            </a:fld>
            <a:endParaRPr lang="en-GB" dirty="0"/>
          </a:p>
        </p:txBody>
      </p:sp>
      <p:sp>
        <p:nvSpPr>
          <p:cNvPr id="5" name="Title 20"/>
          <p:cNvSpPr txBox="1">
            <a:spLocks/>
          </p:cNvSpPr>
          <p:nvPr/>
        </p:nvSpPr>
        <p:spPr>
          <a:xfrm>
            <a:off x="269998" y="192106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en-GB" dirty="0">
                <a:latin typeface="Calibri Light" panose="020F0302020204030204" pitchFamily="34" charset="0"/>
              </a:rPr>
              <a:t>Machine learning workflow operations – </a:t>
            </a:r>
            <a:r>
              <a:rPr lang="pt-PT" dirty="0">
                <a:latin typeface="Calibri Light" panose="020F0302020204030204" pitchFamily="34" charset="0"/>
              </a:rPr>
              <a:t>TRAINING</a:t>
            </a:r>
            <a:endParaRPr lang="en-GB" dirty="0">
              <a:latin typeface="Calibri Light" panose="020F0302020204030204" pitchFamily="34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588418" y="2664507"/>
            <a:ext cx="2520280" cy="2520280"/>
          </a:xfrm>
          <a:prstGeom prst="rect">
            <a:avLst/>
          </a:prstGeom>
          <a:solidFill>
            <a:srgbClr val="0070C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3600" dirty="0"/>
              <a:t>Known</a:t>
            </a:r>
            <a:r>
              <a:rPr lang="pt-PT" dirty="0"/>
              <a:t> </a:t>
            </a:r>
            <a:r>
              <a:rPr lang="pt-PT" sz="3600" dirty="0"/>
              <a:t>data</a:t>
            </a:r>
            <a:r>
              <a:rPr lang="pt-PT" dirty="0"/>
              <a:t> 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4410596" y="845874"/>
            <a:ext cx="0" cy="574306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V="1">
            <a:off x="7285927" y="1044327"/>
            <a:ext cx="1" cy="5400601"/>
          </a:xfrm>
          <a:prstGeom prst="straightConnector1">
            <a:avLst/>
          </a:prstGeom>
          <a:ln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6148" idx="1"/>
            <a:endCxn id="6148" idx="3"/>
          </p:cNvCxnSpPr>
          <p:nvPr/>
        </p:nvCxnSpPr>
        <p:spPr>
          <a:xfrm>
            <a:off x="4554611" y="3609537"/>
            <a:ext cx="5462631" cy="0"/>
          </a:xfrm>
          <a:prstGeom prst="straightConnector1">
            <a:avLst/>
          </a:prstGeom>
          <a:ln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48" name="Picture 4" descr="Image result for Cluster data points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4611" y="1425255"/>
            <a:ext cx="5462631" cy="4368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3324721" y="2628503"/>
            <a:ext cx="581819" cy="2556284"/>
          </a:xfrm>
          <a:prstGeom prst="rect">
            <a:avLst/>
          </a:prstGeom>
          <a:solidFill>
            <a:srgbClr val="0070C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pt-PT" sz="3600" dirty="0" err="1"/>
              <a:t>Labels</a:t>
            </a:r>
            <a:endParaRPr lang="pt-PT" sz="3600" dirty="0"/>
          </a:p>
        </p:txBody>
      </p:sp>
      <p:sp>
        <p:nvSpPr>
          <p:cNvPr id="11" name="Rectangle 10"/>
          <p:cNvSpPr/>
          <p:nvPr/>
        </p:nvSpPr>
        <p:spPr>
          <a:xfrm>
            <a:off x="588418" y="5289763"/>
            <a:ext cx="2520280" cy="50405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/>
              <a:t>New Data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340136" y="5276783"/>
            <a:ext cx="566404" cy="504056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pt-PT" sz="4000" dirty="0"/>
              <a:t>?</a:t>
            </a:r>
          </a:p>
        </p:txBody>
      </p:sp>
      <p:sp>
        <p:nvSpPr>
          <p:cNvPr id="4" name="Oval 3"/>
          <p:cNvSpPr/>
          <p:nvPr/>
        </p:nvSpPr>
        <p:spPr>
          <a:xfrm>
            <a:off x="6516830" y="4452363"/>
            <a:ext cx="180020" cy="18002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100" dirty="0"/>
              <a:t>?</a:t>
            </a:r>
            <a:endParaRPr lang="pt-PT" sz="800" dirty="0"/>
          </a:p>
        </p:txBody>
      </p:sp>
      <p:sp>
        <p:nvSpPr>
          <p:cNvPr id="15" name="TextBox 14"/>
          <p:cNvSpPr txBox="1"/>
          <p:nvPr/>
        </p:nvSpPr>
        <p:spPr>
          <a:xfrm>
            <a:off x="7293367" y="1094316"/>
            <a:ext cx="8616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Size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9393463" y="3132559"/>
            <a:ext cx="8616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Speed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6606840" y="3609537"/>
            <a:ext cx="0" cy="84282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H="1">
            <a:off x="6696850" y="4542373"/>
            <a:ext cx="589076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98843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8990013" y="6975475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March 10, 2022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0455275" y="6975475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31</a:t>
            </a:fld>
            <a:endParaRPr lang="en-GB" dirty="0"/>
          </a:p>
        </p:txBody>
      </p:sp>
      <p:sp>
        <p:nvSpPr>
          <p:cNvPr id="5" name="Title 20"/>
          <p:cNvSpPr txBox="1">
            <a:spLocks/>
          </p:cNvSpPr>
          <p:nvPr/>
        </p:nvSpPr>
        <p:spPr>
          <a:xfrm>
            <a:off x="269998" y="192106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en-GB" dirty="0">
                <a:latin typeface="Calibri Light" panose="020F0302020204030204" pitchFamily="34" charset="0"/>
              </a:rPr>
              <a:t>Machine learning workflow operations – </a:t>
            </a:r>
            <a:r>
              <a:rPr lang="pt-PT" dirty="0">
                <a:latin typeface="Calibri Light" panose="020F0302020204030204" pitchFamily="34" charset="0"/>
              </a:rPr>
              <a:t>TRAINING</a:t>
            </a:r>
            <a:endParaRPr lang="en-GB" dirty="0">
              <a:latin typeface="Calibri Light" panose="020F0302020204030204" pitchFamily="34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588418" y="2664507"/>
            <a:ext cx="2520280" cy="2520280"/>
          </a:xfrm>
          <a:prstGeom prst="rect">
            <a:avLst/>
          </a:prstGeom>
          <a:solidFill>
            <a:srgbClr val="0070C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3600" dirty="0"/>
              <a:t>Known</a:t>
            </a:r>
            <a:r>
              <a:rPr lang="pt-PT" dirty="0"/>
              <a:t> </a:t>
            </a:r>
            <a:r>
              <a:rPr lang="pt-PT" sz="3600" dirty="0"/>
              <a:t>data</a:t>
            </a:r>
            <a:r>
              <a:rPr lang="pt-PT" dirty="0"/>
              <a:t> 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4410596" y="845874"/>
            <a:ext cx="0" cy="574306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V="1">
            <a:off x="7285927" y="1044327"/>
            <a:ext cx="1" cy="5400601"/>
          </a:xfrm>
          <a:prstGeom prst="straightConnector1">
            <a:avLst/>
          </a:prstGeom>
          <a:ln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6148" idx="1"/>
            <a:endCxn id="6148" idx="3"/>
          </p:cNvCxnSpPr>
          <p:nvPr/>
        </p:nvCxnSpPr>
        <p:spPr>
          <a:xfrm>
            <a:off x="4554611" y="3609537"/>
            <a:ext cx="5462631" cy="0"/>
          </a:xfrm>
          <a:prstGeom prst="straightConnector1">
            <a:avLst/>
          </a:prstGeom>
          <a:ln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48" name="Picture 4" descr="Image result for Cluster data points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4611" y="1425255"/>
            <a:ext cx="5462631" cy="4368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3324721" y="2628503"/>
            <a:ext cx="581819" cy="2556284"/>
          </a:xfrm>
          <a:prstGeom prst="rect">
            <a:avLst/>
          </a:prstGeom>
          <a:solidFill>
            <a:srgbClr val="0070C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pt-PT" sz="3600" dirty="0" err="1"/>
              <a:t>Labels</a:t>
            </a:r>
            <a:endParaRPr lang="pt-PT" sz="3600" dirty="0"/>
          </a:p>
        </p:txBody>
      </p:sp>
      <p:sp>
        <p:nvSpPr>
          <p:cNvPr id="11" name="Rectangle 10"/>
          <p:cNvSpPr/>
          <p:nvPr/>
        </p:nvSpPr>
        <p:spPr>
          <a:xfrm>
            <a:off x="588418" y="5289763"/>
            <a:ext cx="2520280" cy="50405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/>
              <a:t>New Data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340136" y="5276783"/>
            <a:ext cx="566404" cy="504056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pt-PT" sz="4000" dirty="0"/>
              <a:t>?</a:t>
            </a:r>
          </a:p>
        </p:txBody>
      </p:sp>
      <p:sp>
        <p:nvSpPr>
          <p:cNvPr id="4" name="Oval 3"/>
          <p:cNvSpPr/>
          <p:nvPr/>
        </p:nvSpPr>
        <p:spPr>
          <a:xfrm>
            <a:off x="6516830" y="4452363"/>
            <a:ext cx="180020" cy="18002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100" dirty="0"/>
              <a:t>?</a:t>
            </a:r>
            <a:endParaRPr lang="pt-PT" sz="800" dirty="0"/>
          </a:p>
        </p:txBody>
      </p:sp>
      <p:sp>
        <p:nvSpPr>
          <p:cNvPr id="15" name="TextBox 14"/>
          <p:cNvSpPr txBox="1"/>
          <p:nvPr/>
        </p:nvSpPr>
        <p:spPr>
          <a:xfrm>
            <a:off x="7293367" y="1094316"/>
            <a:ext cx="8616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Size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9393463" y="3132559"/>
            <a:ext cx="8616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Speed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6606840" y="3609537"/>
            <a:ext cx="0" cy="84282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H="1">
            <a:off x="6696850" y="4542373"/>
            <a:ext cx="589076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itle 20">
            <a:extLst>
              <a:ext uri="{FF2B5EF4-FFF2-40B4-BE49-F238E27FC236}">
                <a16:creationId xmlns:a16="http://schemas.microsoft.com/office/drawing/2014/main" id="{401A65B8-B8DE-C143-B4F2-A237BEB12779}"/>
              </a:ext>
            </a:extLst>
          </p:cNvPr>
          <p:cNvSpPr txBox="1">
            <a:spLocks/>
          </p:cNvSpPr>
          <p:nvPr/>
        </p:nvSpPr>
        <p:spPr>
          <a:xfrm rot="20493251">
            <a:off x="1135482" y="2028843"/>
            <a:ext cx="9064774" cy="2998754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/>
          <a:lstStyle>
            <a:lvl1pPr marL="0" algn="l" defTabSz="995690" rtl="0" eaLnBrk="1" latinLnBrk="0" hangingPunct="1">
              <a:spcBef>
                <a:spcPct val="0"/>
              </a:spcBef>
              <a:buNone/>
              <a:defRPr lang="en-GB" sz="4000" b="1" kern="1200" cap="all" dirty="0">
                <a:solidFill>
                  <a:srgbClr val="00915A"/>
                </a:solidFill>
                <a:latin typeface="BNPP Sans Condensed" pitchFamily="50" charset="0"/>
                <a:ea typeface="+mj-ea"/>
                <a:cs typeface="+mj-cs"/>
              </a:defRPr>
            </a:lvl1pPr>
          </a:lstStyle>
          <a:p>
            <a:pPr algn="ctr"/>
            <a:r>
              <a:rPr lang="en-GB" sz="9600" u="sng" dirty="0" err="1">
                <a:solidFill>
                  <a:srgbClr val="FF0000"/>
                </a:solidFill>
                <a:latin typeface="Calibri Light" panose="020F0302020204030204" pitchFamily="34" charset="0"/>
              </a:rPr>
              <a:t>Dont</a:t>
            </a:r>
            <a:r>
              <a:rPr lang="en-GB" sz="9600" u="sng" dirty="0">
                <a:solidFill>
                  <a:srgbClr val="FF0000"/>
                </a:solidFill>
                <a:latin typeface="Calibri Light" panose="020F0302020204030204" pitchFamily="34" charset="0"/>
              </a:rPr>
              <a:t> think just about KNN</a:t>
            </a:r>
            <a:endParaRPr lang="pt-PT" sz="9600" u="sng" dirty="0">
              <a:solidFill>
                <a:srgbClr val="FF0000"/>
              </a:solidFill>
              <a:latin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56732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8990013" y="6975475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March 10, 2022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0455275" y="6975475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32</a:t>
            </a:fld>
            <a:endParaRPr lang="en-GB" dirty="0"/>
          </a:p>
        </p:txBody>
      </p:sp>
      <p:sp>
        <p:nvSpPr>
          <p:cNvPr id="5" name="Title 20"/>
          <p:cNvSpPr txBox="1">
            <a:spLocks/>
          </p:cNvSpPr>
          <p:nvPr/>
        </p:nvSpPr>
        <p:spPr>
          <a:xfrm>
            <a:off x="0" y="2484487"/>
            <a:ext cx="10693400" cy="2160240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pPr algn="ctr"/>
            <a:r>
              <a:rPr lang="en-GB" sz="6600" dirty="0">
                <a:latin typeface="Calibri Light" panose="020F0302020204030204" pitchFamily="34" charset="0"/>
              </a:rPr>
              <a:t>Machine learning process</a:t>
            </a:r>
          </a:p>
          <a:p>
            <a:pPr algn="ctr"/>
            <a:r>
              <a:rPr lang="en-GB" sz="4800" dirty="0">
                <a:latin typeface="Calibri Light" panose="020F0302020204030204" pitchFamily="34" charset="0"/>
              </a:rPr>
              <a:t>MODEL SELECTION</a:t>
            </a:r>
          </a:p>
        </p:txBody>
      </p:sp>
    </p:spTree>
    <p:extLst>
      <p:ext uri="{BB962C8B-B14F-4D97-AF65-F5344CB8AC3E}">
        <p14:creationId xmlns:p14="http://schemas.microsoft.com/office/powerpoint/2010/main" val="33770317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0"/>
          <p:cNvSpPr txBox="1">
            <a:spLocks/>
          </p:cNvSpPr>
          <p:nvPr/>
        </p:nvSpPr>
        <p:spPr>
          <a:xfrm>
            <a:off x="269998" y="192106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en-GB" dirty="0">
                <a:latin typeface="Calibri Light" panose="020F0302020204030204" pitchFamily="34" charset="0"/>
              </a:rPr>
              <a:t>Machine learning workflow operations – M</a:t>
            </a:r>
            <a:r>
              <a:rPr lang="pt-PT" dirty="0">
                <a:latin typeface="Calibri Light" panose="020F0302020204030204" pitchFamily="34" charset="0"/>
              </a:rPr>
              <a:t>odel Selection</a:t>
            </a:r>
            <a:endParaRPr lang="en-GB" dirty="0">
              <a:latin typeface="Calibri Light" panose="020F030202020403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50156" y="2196455"/>
            <a:ext cx="3771623" cy="2592288"/>
          </a:xfrm>
          <a:prstGeom prst="rect">
            <a:avLst/>
          </a:prstGeom>
          <a:solidFill>
            <a:srgbClr val="0070C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4400" b="1" dirty="0"/>
              <a:t>Known data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1363" y="2080279"/>
            <a:ext cx="1133568" cy="1133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Straight Arrow Connector 14"/>
          <p:cNvCxnSpPr/>
          <p:nvPr/>
        </p:nvCxnSpPr>
        <p:spPr>
          <a:xfrm>
            <a:off x="4333131" y="2647063"/>
            <a:ext cx="198349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6248833" y="1632408"/>
            <a:ext cx="13473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KNN</a:t>
            </a: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8260" y="3889759"/>
            <a:ext cx="1133568" cy="1133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9" name="Straight Arrow Connector 18"/>
          <p:cNvCxnSpPr/>
          <p:nvPr/>
        </p:nvCxnSpPr>
        <p:spPr>
          <a:xfrm>
            <a:off x="4333131" y="4159231"/>
            <a:ext cx="198349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6421363" y="3550689"/>
            <a:ext cx="13473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SVM</a:t>
            </a:r>
          </a:p>
        </p:txBody>
      </p:sp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6969" y="5652146"/>
            <a:ext cx="1133568" cy="1133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6490072" y="5313076"/>
            <a:ext cx="13473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Regression</a:t>
            </a:r>
          </a:p>
        </p:txBody>
      </p:sp>
      <p:cxnSp>
        <p:nvCxnSpPr>
          <p:cNvPr id="7" name="Elbow Connector 6"/>
          <p:cNvCxnSpPr/>
          <p:nvPr/>
        </p:nvCxnSpPr>
        <p:spPr>
          <a:xfrm>
            <a:off x="4333131" y="4525218"/>
            <a:ext cx="1983497" cy="1693714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265" name="Picture 1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8" r="3566" b="6160"/>
          <a:stretch/>
        </p:blipFill>
        <p:spPr bwMode="auto">
          <a:xfrm>
            <a:off x="6138418" y="2890076"/>
            <a:ext cx="805863" cy="57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" name="Picture 1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8" r="3566" b="6160"/>
          <a:stretch/>
        </p:blipFill>
        <p:spPr bwMode="auto">
          <a:xfrm>
            <a:off x="6138418" y="4525218"/>
            <a:ext cx="805863" cy="57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" name="Picture 1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8" r="3566" b="6160"/>
          <a:stretch/>
        </p:blipFill>
        <p:spPr bwMode="auto">
          <a:xfrm>
            <a:off x="6194037" y="6323164"/>
            <a:ext cx="805863" cy="57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981464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8990013" y="6975475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March 10, 2022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0455275" y="6975475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34</a:t>
            </a:fld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2A1CD3-BCD8-0D43-BA09-9410871F21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4412" y="1620391"/>
            <a:ext cx="5004990" cy="5192677"/>
          </a:xfrm>
          <a:prstGeom prst="rect">
            <a:avLst/>
          </a:prstGeom>
        </p:spPr>
      </p:pic>
      <p:sp>
        <p:nvSpPr>
          <p:cNvPr id="7" name="Title 20">
            <a:extLst>
              <a:ext uri="{FF2B5EF4-FFF2-40B4-BE49-F238E27FC236}">
                <a16:creationId xmlns:a16="http://schemas.microsoft.com/office/drawing/2014/main" id="{BAA30D9C-D060-994D-98BF-C03081337300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0693400" cy="1620391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pPr algn="ctr"/>
            <a:r>
              <a:rPr lang="en-GB" dirty="0">
                <a:latin typeface="Calibri Light" panose="020F0302020204030204" pitchFamily="34" charset="0"/>
              </a:rPr>
              <a:t>Model selection – we can only pick one</a:t>
            </a:r>
            <a:endParaRPr lang="en-GB" sz="2800" dirty="0">
              <a:latin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09502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8990013" y="6975475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March 10, 2022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0455275" y="6975475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35</a:t>
            </a:fld>
            <a:endParaRPr lang="en-GB" dirty="0"/>
          </a:p>
        </p:txBody>
      </p:sp>
      <p:sp>
        <p:nvSpPr>
          <p:cNvPr id="6" name="Title 20"/>
          <p:cNvSpPr txBox="1">
            <a:spLocks/>
          </p:cNvSpPr>
          <p:nvPr/>
        </p:nvSpPr>
        <p:spPr>
          <a:xfrm>
            <a:off x="269998" y="192106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en-GB" dirty="0">
                <a:latin typeface="Calibri Light" panose="020F0302020204030204" pitchFamily="34" charset="0"/>
              </a:rPr>
              <a:t>Machine learning workflow operations – M</a:t>
            </a:r>
            <a:r>
              <a:rPr lang="pt-PT" dirty="0">
                <a:latin typeface="Calibri Light" panose="020F0302020204030204" pitchFamily="34" charset="0"/>
              </a:rPr>
              <a:t>odel Selection</a:t>
            </a:r>
            <a:endParaRPr lang="en-GB" dirty="0">
              <a:latin typeface="Calibri Light" panose="020F030202020403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50156" y="2196455"/>
            <a:ext cx="3771623" cy="2592288"/>
          </a:xfrm>
          <a:prstGeom prst="rect">
            <a:avLst/>
          </a:prstGeom>
          <a:solidFill>
            <a:srgbClr val="0070C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4400" b="1" dirty="0"/>
              <a:t>Known data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1363" y="2080279"/>
            <a:ext cx="1133568" cy="1133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Straight Arrow Connector 14"/>
          <p:cNvCxnSpPr/>
          <p:nvPr/>
        </p:nvCxnSpPr>
        <p:spPr>
          <a:xfrm>
            <a:off x="4333131" y="2647063"/>
            <a:ext cx="198349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6248833" y="1632408"/>
            <a:ext cx="13473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KNN</a:t>
            </a: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8260" y="3889759"/>
            <a:ext cx="1133568" cy="1133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9" name="Straight Arrow Connector 18"/>
          <p:cNvCxnSpPr/>
          <p:nvPr/>
        </p:nvCxnSpPr>
        <p:spPr>
          <a:xfrm>
            <a:off x="4333131" y="4159231"/>
            <a:ext cx="198349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6421363" y="3550689"/>
            <a:ext cx="13473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SVM</a:t>
            </a:r>
          </a:p>
        </p:txBody>
      </p:sp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6969" y="5652146"/>
            <a:ext cx="1133568" cy="1133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6490072" y="5313076"/>
            <a:ext cx="13473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Regression</a:t>
            </a:r>
          </a:p>
        </p:txBody>
      </p:sp>
      <p:cxnSp>
        <p:nvCxnSpPr>
          <p:cNvPr id="7" name="Elbow Connector 6"/>
          <p:cNvCxnSpPr/>
          <p:nvPr/>
        </p:nvCxnSpPr>
        <p:spPr>
          <a:xfrm>
            <a:off x="4333131" y="4525218"/>
            <a:ext cx="1983497" cy="1693714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9595470" y="1952244"/>
            <a:ext cx="581819" cy="1440160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pt-PT" sz="4000" dirty="0"/>
              <a:t>?</a:t>
            </a:r>
          </a:p>
        </p:txBody>
      </p:sp>
      <p:cxnSp>
        <p:nvCxnSpPr>
          <p:cNvPr id="36" name="Straight Arrow Connector 35"/>
          <p:cNvCxnSpPr/>
          <p:nvPr/>
        </p:nvCxnSpPr>
        <p:spPr>
          <a:xfrm>
            <a:off x="7671925" y="2757496"/>
            <a:ext cx="1491497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/>
          <p:cNvSpPr/>
          <p:nvPr/>
        </p:nvSpPr>
        <p:spPr>
          <a:xfrm>
            <a:off x="9583960" y="3719966"/>
            <a:ext cx="581819" cy="1440160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pt-PT" sz="4000" dirty="0"/>
              <a:t>?</a:t>
            </a:r>
          </a:p>
        </p:txBody>
      </p:sp>
      <p:cxnSp>
        <p:nvCxnSpPr>
          <p:cNvPr id="39" name="Straight Arrow Connector 38"/>
          <p:cNvCxnSpPr/>
          <p:nvPr/>
        </p:nvCxnSpPr>
        <p:spPr>
          <a:xfrm>
            <a:off x="7660415" y="4525218"/>
            <a:ext cx="1491497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9595469" y="5436216"/>
            <a:ext cx="581819" cy="1440160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pt-PT" sz="4000" dirty="0"/>
              <a:t>?</a:t>
            </a:r>
          </a:p>
        </p:txBody>
      </p:sp>
      <p:cxnSp>
        <p:nvCxnSpPr>
          <p:cNvPr id="41" name="Straight Arrow Connector 40"/>
          <p:cNvCxnSpPr/>
          <p:nvPr/>
        </p:nvCxnSpPr>
        <p:spPr>
          <a:xfrm>
            <a:off x="7671924" y="6241468"/>
            <a:ext cx="1491497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265" name="Picture 1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8" r="3566" b="6160"/>
          <a:stretch/>
        </p:blipFill>
        <p:spPr bwMode="auto">
          <a:xfrm>
            <a:off x="6138418" y="2890076"/>
            <a:ext cx="805863" cy="57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" name="Picture 1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8" r="3566" b="6160"/>
          <a:stretch/>
        </p:blipFill>
        <p:spPr bwMode="auto">
          <a:xfrm>
            <a:off x="6138418" y="4525218"/>
            <a:ext cx="805863" cy="57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" name="Picture 1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8" r="3566" b="6160"/>
          <a:stretch/>
        </p:blipFill>
        <p:spPr bwMode="auto">
          <a:xfrm>
            <a:off x="6194037" y="6323164"/>
            <a:ext cx="805863" cy="57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760959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8990013" y="6975475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March 10, 2022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0455275" y="6975475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36</a:t>
            </a:fld>
            <a:endParaRPr lang="en-GB" dirty="0"/>
          </a:p>
        </p:txBody>
      </p:sp>
      <p:sp>
        <p:nvSpPr>
          <p:cNvPr id="6" name="Title 20"/>
          <p:cNvSpPr txBox="1">
            <a:spLocks/>
          </p:cNvSpPr>
          <p:nvPr/>
        </p:nvSpPr>
        <p:spPr>
          <a:xfrm>
            <a:off x="269998" y="192106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en-GB" dirty="0">
                <a:latin typeface="Calibri Light" panose="020F0302020204030204" pitchFamily="34" charset="0"/>
              </a:rPr>
              <a:t>Machine learning workflow operations – M</a:t>
            </a:r>
            <a:r>
              <a:rPr lang="pt-PT" dirty="0">
                <a:latin typeface="Calibri Light" panose="020F0302020204030204" pitchFamily="34" charset="0"/>
              </a:rPr>
              <a:t>odel Selection</a:t>
            </a:r>
            <a:endParaRPr lang="en-GB" dirty="0">
              <a:latin typeface="Calibri Light" panose="020F030202020403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50156" y="2196455"/>
            <a:ext cx="3771623" cy="2592288"/>
          </a:xfrm>
          <a:prstGeom prst="rect">
            <a:avLst/>
          </a:prstGeom>
          <a:solidFill>
            <a:srgbClr val="0070C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4400" b="1" dirty="0"/>
              <a:t>Known data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1363" y="2080279"/>
            <a:ext cx="1133568" cy="1133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Straight Arrow Connector 14"/>
          <p:cNvCxnSpPr/>
          <p:nvPr/>
        </p:nvCxnSpPr>
        <p:spPr>
          <a:xfrm>
            <a:off x="4333131" y="2647063"/>
            <a:ext cx="198349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6248833" y="1632408"/>
            <a:ext cx="13473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KNN</a:t>
            </a: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8260" y="3889759"/>
            <a:ext cx="1133568" cy="1133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9" name="Straight Arrow Connector 18"/>
          <p:cNvCxnSpPr/>
          <p:nvPr/>
        </p:nvCxnSpPr>
        <p:spPr>
          <a:xfrm>
            <a:off x="4333131" y="4159231"/>
            <a:ext cx="198349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6421363" y="3550689"/>
            <a:ext cx="13473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SVM</a:t>
            </a:r>
          </a:p>
        </p:txBody>
      </p:sp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6969" y="5652146"/>
            <a:ext cx="1133568" cy="1133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6490072" y="5313076"/>
            <a:ext cx="13473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Regression</a:t>
            </a:r>
          </a:p>
        </p:txBody>
      </p:sp>
      <p:cxnSp>
        <p:nvCxnSpPr>
          <p:cNvPr id="7" name="Elbow Connector 6"/>
          <p:cNvCxnSpPr/>
          <p:nvPr/>
        </p:nvCxnSpPr>
        <p:spPr>
          <a:xfrm>
            <a:off x="4333131" y="4525218"/>
            <a:ext cx="1983497" cy="1693714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9595470" y="1952244"/>
            <a:ext cx="581819" cy="1440160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pt-PT" sz="4000" dirty="0"/>
              <a:t>?</a:t>
            </a:r>
          </a:p>
        </p:txBody>
      </p:sp>
      <p:cxnSp>
        <p:nvCxnSpPr>
          <p:cNvPr id="36" name="Straight Arrow Connector 35"/>
          <p:cNvCxnSpPr/>
          <p:nvPr/>
        </p:nvCxnSpPr>
        <p:spPr>
          <a:xfrm>
            <a:off x="7671925" y="2757496"/>
            <a:ext cx="1491497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/>
          <p:cNvSpPr/>
          <p:nvPr/>
        </p:nvSpPr>
        <p:spPr>
          <a:xfrm>
            <a:off x="9583960" y="3719966"/>
            <a:ext cx="581819" cy="1440160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pt-PT" sz="4000" dirty="0"/>
              <a:t>?</a:t>
            </a:r>
          </a:p>
        </p:txBody>
      </p:sp>
      <p:cxnSp>
        <p:nvCxnSpPr>
          <p:cNvPr id="39" name="Straight Arrow Connector 38"/>
          <p:cNvCxnSpPr/>
          <p:nvPr/>
        </p:nvCxnSpPr>
        <p:spPr>
          <a:xfrm>
            <a:off x="7660415" y="4525218"/>
            <a:ext cx="1491497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9595469" y="5436216"/>
            <a:ext cx="581819" cy="1440160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pt-PT" sz="4000" dirty="0"/>
              <a:t>?</a:t>
            </a:r>
          </a:p>
        </p:txBody>
      </p:sp>
      <p:cxnSp>
        <p:nvCxnSpPr>
          <p:cNvPr id="41" name="Straight Arrow Connector 40"/>
          <p:cNvCxnSpPr/>
          <p:nvPr/>
        </p:nvCxnSpPr>
        <p:spPr>
          <a:xfrm>
            <a:off x="7671924" y="6241468"/>
            <a:ext cx="1491497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265" name="Picture 1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8" r="3566" b="6160"/>
          <a:stretch/>
        </p:blipFill>
        <p:spPr bwMode="auto">
          <a:xfrm>
            <a:off x="6138418" y="2890076"/>
            <a:ext cx="805863" cy="57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" name="Picture 1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8" r="3566" b="6160"/>
          <a:stretch/>
        </p:blipFill>
        <p:spPr bwMode="auto">
          <a:xfrm>
            <a:off x="6138418" y="4525218"/>
            <a:ext cx="805863" cy="57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" name="Picture 1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8" r="3566" b="6160"/>
          <a:stretch/>
        </p:blipFill>
        <p:spPr bwMode="auto">
          <a:xfrm>
            <a:off x="6194037" y="6323164"/>
            <a:ext cx="805863" cy="57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Title 20"/>
          <p:cNvSpPr txBox="1">
            <a:spLocks/>
          </p:cNvSpPr>
          <p:nvPr/>
        </p:nvSpPr>
        <p:spPr>
          <a:xfrm rot="20493251">
            <a:off x="2316667" y="3665234"/>
            <a:ext cx="5583780" cy="2998754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/>
          <a:lstStyle>
            <a:lvl1pPr marL="0" algn="l" defTabSz="995690" rtl="0" eaLnBrk="1" latinLnBrk="0" hangingPunct="1">
              <a:spcBef>
                <a:spcPct val="0"/>
              </a:spcBef>
              <a:buNone/>
              <a:defRPr lang="en-GB" sz="4000" b="1" kern="1200" cap="all" dirty="0">
                <a:solidFill>
                  <a:srgbClr val="00915A"/>
                </a:solidFill>
                <a:latin typeface="BNPP Sans Condensed" pitchFamily="50" charset="0"/>
                <a:ea typeface="+mj-ea"/>
                <a:cs typeface="+mj-cs"/>
              </a:defRPr>
            </a:lvl1pPr>
          </a:lstStyle>
          <a:p>
            <a:pPr algn="ctr"/>
            <a:r>
              <a:rPr lang="en-GB" sz="9600" u="sng" dirty="0">
                <a:solidFill>
                  <a:srgbClr val="FF0000"/>
                </a:solidFill>
                <a:latin typeface="Calibri Light" panose="020F0302020204030204" pitchFamily="34" charset="0"/>
              </a:rPr>
              <a:t>Not enough</a:t>
            </a:r>
            <a:endParaRPr lang="pt-PT" sz="9600" u="sng" dirty="0">
              <a:solidFill>
                <a:srgbClr val="FF0000"/>
              </a:solidFill>
              <a:latin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097314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8990013" y="6975475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March 10, 2022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0455275" y="6975475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37</a:t>
            </a:fld>
            <a:endParaRPr lang="en-GB" dirty="0"/>
          </a:p>
        </p:txBody>
      </p:sp>
      <p:sp>
        <p:nvSpPr>
          <p:cNvPr id="6" name="Title 20"/>
          <p:cNvSpPr txBox="1">
            <a:spLocks/>
          </p:cNvSpPr>
          <p:nvPr/>
        </p:nvSpPr>
        <p:spPr>
          <a:xfrm>
            <a:off x="269998" y="192106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en-GB" dirty="0">
                <a:latin typeface="Calibri Light" panose="020F0302020204030204" pitchFamily="34" charset="0"/>
              </a:rPr>
              <a:t>Machine learning workflow operations – M</a:t>
            </a:r>
            <a:r>
              <a:rPr lang="pt-PT" dirty="0">
                <a:latin typeface="Calibri Light" panose="020F0302020204030204" pitchFamily="34" charset="0"/>
              </a:rPr>
              <a:t>odel Selection</a:t>
            </a:r>
            <a:endParaRPr lang="en-GB" dirty="0">
              <a:latin typeface="Calibri Light" panose="020F030202020403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34099" y="2124447"/>
            <a:ext cx="3771623" cy="2592288"/>
          </a:xfrm>
          <a:prstGeom prst="rect">
            <a:avLst/>
          </a:prstGeom>
          <a:solidFill>
            <a:srgbClr val="0070C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4400" b="1" dirty="0"/>
              <a:t>Known data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1210" y="2008271"/>
            <a:ext cx="1133568" cy="1133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5376014" y="1541187"/>
            <a:ext cx="13473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KNN</a:t>
            </a: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8107" y="3817751"/>
            <a:ext cx="1133568" cy="1133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5641210" y="3478681"/>
            <a:ext cx="13473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SVM</a:t>
            </a:r>
          </a:p>
        </p:txBody>
      </p:sp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6816" y="5580138"/>
            <a:ext cx="1133568" cy="1133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709919" y="5241068"/>
            <a:ext cx="13473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Regression</a:t>
            </a:r>
          </a:p>
        </p:txBody>
      </p:sp>
      <p:sp>
        <p:nvSpPr>
          <p:cNvPr id="35" name="Rectangle 34"/>
          <p:cNvSpPr/>
          <p:nvPr/>
        </p:nvSpPr>
        <p:spPr>
          <a:xfrm>
            <a:off x="7956976" y="1880236"/>
            <a:ext cx="581819" cy="1440160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pt-PT" sz="4000" dirty="0"/>
              <a:t>?</a:t>
            </a:r>
          </a:p>
        </p:txBody>
      </p:sp>
      <p:cxnSp>
        <p:nvCxnSpPr>
          <p:cNvPr id="36" name="Straight Arrow Connector 35"/>
          <p:cNvCxnSpPr/>
          <p:nvPr/>
        </p:nvCxnSpPr>
        <p:spPr>
          <a:xfrm>
            <a:off x="7057281" y="2685488"/>
            <a:ext cx="73423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/>
          <p:cNvSpPr/>
          <p:nvPr/>
        </p:nvSpPr>
        <p:spPr>
          <a:xfrm>
            <a:off x="7945466" y="3647958"/>
            <a:ext cx="581819" cy="1440160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pt-PT" sz="4000" dirty="0"/>
              <a:t>?</a:t>
            </a:r>
          </a:p>
        </p:txBody>
      </p:sp>
      <p:sp>
        <p:nvSpPr>
          <p:cNvPr id="40" name="Rectangle 39"/>
          <p:cNvSpPr/>
          <p:nvPr/>
        </p:nvSpPr>
        <p:spPr>
          <a:xfrm>
            <a:off x="7956975" y="5364208"/>
            <a:ext cx="581819" cy="1440160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pt-PT" sz="4000" dirty="0"/>
              <a:t>?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7057281" y="4380338"/>
            <a:ext cx="73423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7057281" y="6152467"/>
            <a:ext cx="73423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8875815" y="1880236"/>
            <a:ext cx="581819" cy="1440160"/>
          </a:xfrm>
          <a:prstGeom prst="rect">
            <a:avLst/>
          </a:prstGeom>
          <a:solidFill>
            <a:srgbClr val="0070C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pt-PT" sz="3600" dirty="0" err="1"/>
              <a:t>Labels</a:t>
            </a:r>
            <a:endParaRPr lang="pt-PT" sz="3600" dirty="0"/>
          </a:p>
        </p:txBody>
      </p:sp>
      <p:sp>
        <p:nvSpPr>
          <p:cNvPr id="29" name="Rectangle 28"/>
          <p:cNvSpPr/>
          <p:nvPr/>
        </p:nvSpPr>
        <p:spPr>
          <a:xfrm>
            <a:off x="8875815" y="3647958"/>
            <a:ext cx="581819" cy="1440160"/>
          </a:xfrm>
          <a:prstGeom prst="rect">
            <a:avLst/>
          </a:prstGeom>
          <a:solidFill>
            <a:srgbClr val="0070C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pt-PT" sz="3600" dirty="0" err="1"/>
              <a:t>Labels</a:t>
            </a:r>
            <a:endParaRPr lang="pt-PT" sz="3600" dirty="0"/>
          </a:p>
        </p:txBody>
      </p:sp>
      <p:sp>
        <p:nvSpPr>
          <p:cNvPr id="30" name="Rectangle 29"/>
          <p:cNvSpPr/>
          <p:nvPr/>
        </p:nvSpPr>
        <p:spPr>
          <a:xfrm>
            <a:off x="8875815" y="5364208"/>
            <a:ext cx="581819" cy="1440160"/>
          </a:xfrm>
          <a:prstGeom prst="rect">
            <a:avLst/>
          </a:prstGeom>
          <a:solidFill>
            <a:srgbClr val="0070C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pt-PT" sz="3600" dirty="0" err="1"/>
              <a:t>Labels</a:t>
            </a:r>
            <a:endParaRPr lang="pt-PT" sz="3600" dirty="0"/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4574139" y="2575055"/>
            <a:ext cx="73423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4574139" y="4159231"/>
            <a:ext cx="73423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4574139" y="6051606"/>
            <a:ext cx="957681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4574139" y="4591279"/>
            <a:ext cx="0" cy="149300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7956976" y="2405778"/>
            <a:ext cx="15006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=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7945466" y="4198761"/>
            <a:ext cx="15006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=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7956976" y="5882329"/>
            <a:ext cx="15006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=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9457635" y="2431039"/>
            <a:ext cx="8826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86%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9457634" y="4215258"/>
            <a:ext cx="9621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89%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9457636" y="5836178"/>
            <a:ext cx="8967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50%</a:t>
            </a:r>
          </a:p>
        </p:txBody>
      </p:sp>
      <p:pic>
        <p:nvPicPr>
          <p:cNvPr id="39" name="Picture 1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8" r="3566" b="6160"/>
          <a:stretch/>
        </p:blipFill>
        <p:spPr bwMode="auto">
          <a:xfrm>
            <a:off x="5345175" y="2856551"/>
            <a:ext cx="805863" cy="57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" name="Picture 1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8" r="3566" b="6160"/>
          <a:stretch/>
        </p:blipFill>
        <p:spPr bwMode="auto">
          <a:xfrm>
            <a:off x="5345175" y="4491693"/>
            <a:ext cx="805863" cy="57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2" name="Picture 1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8" r="3566" b="6160"/>
          <a:stretch/>
        </p:blipFill>
        <p:spPr bwMode="auto">
          <a:xfrm>
            <a:off x="5400794" y="6289639"/>
            <a:ext cx="805863" cy="57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6566262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8990013" y="6975475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March 10, 2022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0455275" y="6975475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38</a:t>
            </a:fld>
            <a:endParaRPr lang="en-GB" dirty="0"/>
          </a:p>
        </p:txBody>
      </p:sp>
      <p:sp>
        <p:nvSpPr>
          <p:cNvPr id="6" name="Title 20"/>
          <p:cNvSpPr txBox="1">
            <a:spLocks/>
          </p:cNvSpPr>
          <p:nvPr/>
        </p:nvSpPr>
        <p:spPr>
          <a:xfrm>
            <a:off x="269998" y="192106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en-GB" dirty="0">
                <a:latin typeface="Calibri Light" panose="020F0302020204030204" pitchFamily="34" charset="0"/>
              </a:rPr>
              <a:t>Machine learning workflow operations – M</a:t>
            </a:r>
            <a:r>
              <a:rPr lang="pt-PT" dirty="0">
                <a:latin typeface="Calibri Light" panose="020F0302020204030204" pitchFamily="34" charset="0"/>
              </a:rPr>
              <a:t>odel Selection</a:t>
            </a:r>
            <a:endParaRPr lang="en-GB" dirty="0">
              <a:latin typeface="Calibri Light" panose="020F030202020403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34099" y="2124447"/>
            <a:ext cx="3771623" cy="2592288"/>
          </a:xfrm>
          <a:prstGeom prst="rect">
            <a:avLst/>
          </a:prstGeom>
          <a:solidFill>
            <a:srgbClr val="0070C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4400" b="1" dirty="0"/>
              <a:t>Known data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1210" y="2008271"/>
            <a:ext cx="1133568" cy="1133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5376014" y="1541187"/>
            <a:ext cx="13473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KNN</a:t>
            </a: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8107" y="3817751"/>
            <a:ext cx="1133568" cy="1133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5641210" y="3478681"/>
            <a:ext cx="13473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SVM</a:t>
            </a:r>
          </a:p>
        </p:txBody>
      </p:sp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6816" y="5580138"/>
            <a:ext cx="1133568" cy="1133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709919" y="5241068"/>
            <a:ext cx="13473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Regression</a:t>
            </a:r>
          </a:p>
        </p:txBody>
      </p:sp>
      <p:sp>
        <p:nvSpPr>
          <p:cNvPr id="35" name="Rectangle 34"/>
          <p:cNvSpPr/>
          <p:nvPr/>
        </p:nvSpPr>
        <p:spPr>
          <a:xfrm>
            <a:off x="7956976" y="1880236"/>
            <a:ext cx="581819" cy="1440160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pt-PT" sz="4000" dirty="0"/>
              <a:t>?</a:t>
            </a:r>
          </a:p>
        </p:txBody>
      </p:sp>
      <p:cxnSp>
        <p:nvCxnSpPr>
          <p:cNvPr id="36" name="Straight Arrow Connector 35"/>
          <p:cNvCxnSpPr/>
          <p:nvPr/>
        </p:nvCxnSpPr>
        <p:spPr>
          <a:xfrm>
            <a:off x="7057281" y="2685488"/>
            <a:ext cx="73423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/>
          <p:cNvSpPr/>
          <p:nvPr/>
        </p:nvSpPr>
        <p:spPr>
          <a:xfrm>
            <a:off x="7945466" y="3647958"/>
            <a:ext cx="581819" cy="1440160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pt-PT" sz="4000" dirty="0"/>
              <a:t>?</a:t>
            </a:r>
          </a:p>
        </p:txBody>
      </p:sp>
      <p:sp>
        <p:nvSpPr>
          <p:cNvPr id="40" name="Rectangle 39"/>
          <p:cNvSpPr/>
          <p:nvPr/>
        </p:nvSpPr>
        <p:spPr>
          <a:xfrm>
            <a:off x="7956975" y="5364208"/>
            <a:ext cx="581819" cy="1440160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pt-PT" sz="4000" dirty="0"/>
              <a:t>?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7057281" y="4380338"/>
            <a:ext cx="73423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7057281" y="6152467"/>
            <a:ext cx="73423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8875815" y="1880236"/>
            <a:ext cx="581819" cy="1440160"/>
          </a:xfrm>
          <a:prstGeom prst="rect">
            <a:avLst/>
          </a:prstGeom>
          <a:solidFill>
            <a:srgbClr val="0070C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pt-PT" sz="3600" dirty="0" err="1"/>
              <a:t>Labels</a:t>
            </a:r>
            <a:endParaRPr lang="pt-PT" sz="3600" dirty="0"/>
          </a:p>
        </p:txBody>
      </p:sp>
      <p:sp>
        <p:nvSpPr>
          <p:cNvPr id="29" name="Rectangle 28"/>
          <p:cNvSpPr/>
          <p:nvPr/>
        </p:nvSpPr>
        <p:spPr>
          <a:xfrm>
            <a:off x="8875815" y="3647958"/>
            <a:ext cx="581819" cy="1440160"/>
          </a:xfrm>
          <a:prstGeom prst="rect">
            <a:avLst/>
          </a:prstGeom>
          <a:solidFill>
            <a:srgbClr val="0070C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pt-PT" sz="3600" dirty="0" err="1"/>
              <a:t>Labels</a:t>
            </a:r>
            <a:endParaRPr lang="pt-PT" sz="3600" dirty="0"/>
          </a:p>
        </p:txBody>
      </p:sp>
      <p:sp>
        <p:nvSpPr>
          <p:cNvPr id="30" name="Rectangle 29"/>
          <p:cNvSpPr/>
          <p:nvPr/>
        </p:nvSpPr>
        <p:spPr>
          <a:xfrm>
            <a:off x="8875815" y="5364208"/>
            <a:ext cx="581819" cy="1440160"/>
          </a:xfrm>
          <a:prstGeom prst="rect">
            <a:avLst/>
          </a:prstGeom>
          <a:solidFill>
            <a:srgbClr val="0070C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pt-PT" sz="3600" dirty="0" err="1"/>
              <a:t>Labels</a:t>
            </a:r>
            <a:endParaRPr lang="pt-PT" sz="3600" dirty="0"/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4574139" y="2575055"/>
            <a:ext cx="73423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4574139" y="4159231"/>
            <a:ext cx="73423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4574139" y="6051606"/>
            <a:ext cx="957681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4574139" y="4591279"/>
            <a:ext cx="0" cy="149300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7956976" y="2405778"/>
            <a:ext cx="15006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=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7945466" y="4198761"/>
            <a:ext cx="15006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=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7956976" y="5882329"/>
            <a:ext cx="15006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=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9457635" y="2431039"/>
            <a:ext cx="8826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86%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9457634" y="4215258"/>
            <a:ext cx="9621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89%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9457636" y="5836178"/>
            <a:ext cx="8967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50%</a:t>
            </a:r>
          </a:p>
        </p:txBody>
      </p:sp>
      <p:pic>
        <p:nvPicPr>
          <p:cNvPr id="39" name="Picture 1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8" r="3566" b="6160"/>
          <a:stretch/>
        </p:blipFill>
        <p:spPr bwMode="auto">
          <a:xfrm>
            <a:off x="5345175" y="2856551"/>
            <a:ext cx="805863" cy="57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" name="Picture 1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8" r="3566" b="6160"/>
          <a:stretch/>
        </p:blipFill>
        <p:spPr bwMode="auto">
          <a:xfrm>
            <a:off x="5345175" y="4491693"/>
            <a:ext cx="805863" cy="57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2" name="Picture 1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8" r="3566" b="6160"/>
          <a:stretch/>
        </p:blipFill>
        <p:spPr bwMode="auto">
          <a:xfrm>
            <a:off x="5400794" y="6289639"/>
            <a:ext cx="805863" cy="57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" name="Title 20"/>
          <p:cNvSpPr txBox="1">
            <a:spLocks/>
          </p:cNvSpPr>
          <p:nvPr/>
        </p:nvSpPr>
        <p:spPr>
          <a:xfrm rot="20493251">
            <a:off x="2316667" y="3665234"/>
            <a:ext cx="5583780" cy="2998754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/>
          <a:lstStyle>
            <a:lvl1pPr marL="0" algn="l" defTabSz="995690" rtl="0" eaLnBrk="1" latinLnBrk="0" hangingPunct="1">
              <a:spcBef>
                <a:spcPct val="0"/>
              </a:spcBef>
              <a:buNone/>
              <a:defRPr lang="en-GB" sz="4000" b="1" kern="1200" cap="all" dirty="0">
                <a:solidFill>
                  <a:srgbClr val="00915A"/>
                </a:solidFill>
                <a:latin typeface="BNPP Sans Condensed" pitchFamily="50" charset="0"/>
                <a:ea typeface="+mj-ea"/>
                <a:cs typeface="+mj-cs"/>
              </a:defRPr>
            </a:lvl1pPr>
          </a:lstStyle>
          <a:p>
            <a:pPr algn="ctr"/>
            <a:r>
              <a:rPr lang="en-GB" sz="9600" u="sng" dirty="0">
                <a:solidFill>
                  <a:srgbClr val="FF0000"/>
                </a:solidFill>
                <a:latin typeface="Calibri Light" panose="020F0302020204030204" pitchFamily="34" charset="0"/>
              </a:rPr>
              <a:t>Not enough</a:t>
            </a:r>
            <a:endParaRPr lang="pt-PT" sz="9600" u="sng" dirty="0">
              <a:solidFill>
                <a:srgbClr val="FF0000"/>
              </a:solidFill>
              <a:latin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92176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8990013" y="6975475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March 10, 2022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0455275" y="6975475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39</a:t>
            </a:fld>
            <a:endParaRPr lang="en-GB" dirty="0"/>
          </a:p>
        </p:txBody>
      </p:sp>
      <p:sp>
        <p:nvSpPr>
          <p:cNvPr id="6" name="Title 20"/>
          <p:cNvSpPr txBox="1">
            <a:spLocks/>
          </p:cNvSpPr>
          <p:nvPr/>
        </p:nvSpPr>
        <p:spPr>
          <a:xfrm>
            <a:off x="269998" y="192106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en-GB" dirty="0">
                <a:latin typeface="Calibri Light" panose="020F0302020204030204" pitchFamily="34" charset="0"/>
              </a:rPr>
              <a:t>Machine learning workflow operations – M</a:t>
            </a:r>
            <a:r>
              <a:rPr lang="pt-PT" dirty="0">
                <a:latin typeface="Calibri Light" panose="020F0302020204030204" pitchFamily="34" charset="0"/>
              </a:rPr>
              <a:t>odel Selection</a:t>
            </a:r>
            <a:endParaRPr lang="en-GB" dirty="0">
              <a:latin typeface="Calibri Light" panose="020F030202020403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08229" y="1908423"/>
            <a:ext cx="4098999" cy="2592288"/>
          </a:xfrm>
          <a:prstGeom prst="rect">
            <a:avLst/>
          </a:prstGeom>
          <a:solidFill>
            <a:srgbClr val="0070C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4400" b="1" dirty="0"/>
              <a:t>Known data</a:t>
            </a:r>
          </a:p>
          <a:p>
            <a:pPr algn="ctr"/>
            <a:endParaRPr lang="pt-PT" sz="4400" b="1" dirty="0"/>
          </a:p>
        </p:txBody>
      </p:sp>
      <p:sp>
        <p:nvSpPr>
          <p:cNvPr id="33" name="Rectangle 32"/>
          <p:cNvSpPr/>
          <p:nvPr/>
        </p:nvSpPr>
        <p:spPr>
          <a:xfrm>
            <a:off x="4823252" y="1908423"/>
            <a:ext cx="581819" cy="2592288"/>
          </a:xfrm>
          <a:prstGeom prst="rect">
            <a:avLst/>
          </a:prstGeom>
          <a:solidFill>
            <a:srgbClr val="0070C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pt-PT" sz="3600" dirty="0" err="1"/>
              <a:t>Labels</a:t>
            </a:r>
            <a:endParaRPr lang="pt-PT" sz="3600" dirty="0"/>
          </a:p>
        </p:txBody>
      </p:sp>
      <p:pic>
        <p:nvPicPr>
          <p:cNvPr id="3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4046" y="1932806"/>
            <a:ext cx="1133568" cy="1133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" name="Rectangle 38"/>
          <p:cNvSpPr/>
          <p:nvPr/>
        </p:nvSpPr>
        <p:spPr>
          <a:xfrm>
            <a:off x="8987560" y="2313861"/>
            <a:ext cx="581819" cy="459397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pt-PT" sz="3200" dirty="0"/>
              <a:t>?</a:t>
            </a:r>
          </a:p>
        </p:txBody>
      </p:sp>
      <p:cxnSp>
        <p:nvCxnSpPr>
          <p:cNvPr id="41" name="Straight Arrow Connector 40"/>
          <p:cNvCxnSpPr/>
          <p:nvPr/>
        </p:nvCxnSpPr>
        <p:spPr>
          <a:xfrm>
            <a:off x="8087866" y="2543560"/>
            <a:ext cx="73423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Picture 1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8" r="3566" b="6160"/>
          <a:stretch/>
        </p:blipFill>
        <p:spPr bwMode="auto">
          <a:xfrm>
            <a:off x="6684967" y="2619874"/>
            <a:ext cx="805863" cy="57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5" name="Rectangle 54"/>
          <p:cNvSpPr/>
          <p:nvPr/>
        </p:nvSpPr>
        <p:spPr>
          <a:xfrm>
            <a:off x="9863812" y="2300811"/>
            <a:ext cx="589459" cy="472447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56" name="TextBox 55"/>
          <p:cNvSpPr txBox="1"/>
          <p:nvPr/>
        </p:nvSpPr>
        <p:spPr>
          <a:xfrm>
            <a:off x="9569378" y="2359031"/>
            <a:ext cx="2944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=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5543332" y="2373217"/>
            <a:ext cx="1224136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43423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8990013" y="6975475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March 10, 2022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0455275" y="6975475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4</a:t>
            </a:fld>
            <a:endParaRPr lang="en-GB" dirty="0"/>
          </a:p>
        </p:txBody>
      </p:sp>
      <p:sp>
        <p:nvSpPr>
          <p:cNvPr id="5" name="Title 20"/>
          <p:cNvSpPr txBox="1">
            <a:spLocks/>
          </p:cNvSpPr>
          <p:nvPr/>
        </p:nvSpPr>
        <p:spPr>
          <a:xfrm>
            <a:off x="269998" y="192106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en-GB" dirty="0">
                <a:latin typeface="Calibri Light" panose="020F0302020204030204" pitchFamily="34" charset="0"/>
              </a:rPr>
              <a:t>REAL life example – truck or no truck</a:t>
            </a:r>
            <a:endParaRPr lang="pt-PT" dirty="0">
              <a:latin typeface="Calibri Light" panose="020F0302020204030204" pitchFamily="34" charset="0"/>
            </a:endParaRPr>
          </a:p>
        </p:txBody>
      </p:sp>
      <p:sp>
        <p:nvSpPr>
          <p:cNvPr id="4" name="AutoShape 2" descr="Image result for picture of cars traffic cameras"/>
          <p:cNvSpPr>
            <a:spLocks noChangeAspect="1" noChangeArrowheads="1"/>
          </p:cNvSpPr>
          <p:nvPr/>
        </p:nvSpPr>
        <p:spPr bwMode="auto">
          <a:xfrm>
            <a:off x="0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PT"/>
          </a:p>
        </p:txBody>
      </p:sp>
      <p:sp>
        <p:nvSpPr>
          <p:cNvPr id="10" name="AutoShape 4" descr="Image result for picture of cars traffic cameras"/>
          <p:cNvSpPr>
            <a:spLocks noChangeAspect="1" noChangeArrowheads="1"/>
          </p:cNvSpPr>
          <p:nvPr/>
        </p:nvSpPr>
        <p:spPr bwMode="auto">
          <a:xfrm>
            <a:off x="152400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PT"/>
          </a:p>
        </p:txBody>
      </p:sp>
      <p:pic>
        <p:nvPicPr>
          <p:cNvPr id="1030" name="Picture 6" descr="Image result for picture of cars traffic cameras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1446" y="882720"/>
            <a:ext cx="1655829" cy="12418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picture of cars traffic cameras">
            <a:hlinkClick r:id="rId4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9345" y="2988543"/>
            <a:ext cx="4086120" cy="15129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Connector 11"/>
          <p:cNvCxnSpPr/>
          <p:nvPr/>
        </p:nvCxnSpPr>
        <p:spPr>
          <a:xfrm>
            <a:off x="5778748" y="845874"/>
            <a:ext cx="0" cy="574306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4" name="Picture 10" descr="Image result for picture of truck traffic cameras">
            <a:hlinkClick r:id="rId6"/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1275" y="4724644"/>
            <a:ext cx="2879082" cy="18722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Image result for picture of truck traffic cameras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8490" y="882720"/>
            <a:ext cx="2466975" cy="18478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Image result for picture of truck traffic cameras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682" y="4359361"/>
            <a:ext cx="2371725" cy="19335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Image result for picture of truck traffic cameras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429" y="2064617"/>
            <a:ext cx="2466975" cy="18478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6188295" y="2340471"/>
            <a:ext cx="3253964" cy="2592288"/>
          </a:xfrm>
          <a:prstGeom prst="rect">
            <a:avLst/>
          </a:prstGeom>
          <a:solidFill>
            <a:srgbClr val="0070C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/>
              <a:t>Known data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9658282" y="2340471"/>
            <a:ext cx="581819" cy="2592288"/>
          </a:xfrm>
          <a:prstGeom prst="rect">
            <a:avLst/>
          </a:prstGeom>
          <a:solidFill>
            <a:srgbClr val="0070C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pt-PT" sz="3600" dirty="0" err="1"/>
              <a:t>Labels</a:t>
            </a:r>
            <a:endParaRPr lang="pt-PT" sz="3600" dirty="0"/>
          </a:p>
        </p:txBody>
      </p:sp>
    </p:spTree>
    <p:extLst>
      <p:ext uri="{BB962C8B-B14F-4D97-AF65-F5344CB8AC3E}">
        <p14:creationId xmlns:p14="http://schemas.microsoft.com/office/powerpoint/2010/main" val="96019370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8990013" y="6975475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March 10, 2022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0455275" y="6975475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40</a:t>
            </a:fld>
            <a:endParaRPr lang="en-GB" dirty="0"/>
          </a:p>
        </p:txBody>
      </p:sp>
      <p:sp>
        <p:nvSpPr>
          <p:cNvPr id="6" name="Title 20"/>
          <p:cNvSpPr txBox="1">
            <a:spLocks/>
          </p:cNvSpPr>
          <p:nvPr/>
        </p:nvSpPr>
        <p:spPr>
          <a:xfrm>
            <a:off x="269998" y="192106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en-GB" dirty="0">
                <a:latin typeface="Calibri Light" panose="020F0302020204030204" pitchFamily="34" charset="0"/>
              </a:rPr>
              <a:t>Machine learning workflow operations – M</a:t>
            </a:r>
            <a:r>
              <a:rPr lang="pt-PT" dirty="0">
                <a:latin typeface="Calibri Light" panose="020F0302020204030204" pitchFamily="34" charset="0"/>
              </a:rPr>
              <a:t>odel Selection</a:t>
            </a:r>
            <a:endParaRPr lang="en-GB" dirty="0">
              <a:latin typeface="Calibri Light" panose="020F030202020403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08229" y="1908423"/>
            <a:ext cx="4098999" cy="2592288"/>
          </a:xfrm>
          <a:prstGeom prst="rect">
            <a:avLst/>
          </a:prstGeom>
          <a:solidFill>
            <a:srgbClr val="0070C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4400" b="1" dirty="0"/>
              <a:t>Known data</a:t>
            </a:r>
          </a:p>
          <a:p>
            <a:pPr algn="ctr"/>
            <a:endParaRPr lang="pt-PT" sz="4400" b="1" dirty="0"/>
          </a:p>
        </p:txBody>
      </p:sp>
      <p:sp>
        <p:nvSpPr>
          <p:cNvPr id="33" name="Rectangle 32"/>
          <p:cNvSpPr/>
          <p:nvPr/>
        </p:nvSpPr>
        <p:spPr>
          <a:xfrm>
            <a:off x="4823252" y="1908423"/>
            <a:ext cx="581819" cy="2592288"/>
          </a:xfrm>
          <a:prstGeom prst="rect">
            <a:avLst/>
          </a:prstGeom>
          <a:solidFill>
            <a:srgbClr val="0070C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pt-PT" sz="3600" dirty="0" err="1"/>
              <a:t>Labels</a:t>
            </a:r>
            <a:endParaRPr lang="pt-PT" sz="3600" dirty="0"/>
          </a:p>
        </p:txBody>
      </p:sp>
      <p:pic>
        <p:nvPicPr>
          <p:cNvPr id="3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4046" y="1932806"/>
            <a:ext cx="1133568" cy="1133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" name="Rectangle 38"/>
          <p:cNvSpPr/>
          <p:nvPr/>
        </p:nvSpPr>
        <p:spPr>
          <a:xfrm>
            <a:off x="8987560" y="2313861"/>
            <a:ext cx="581819" cy="459397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pt-PT" sz="3200" dirty="0"/>
              <a:t>?</a:t>
            </a:r>
          </a:p>
        </p:txBody>
      </p:sp>
      <p:cxnSp>
        <p:nvCxnSpPr>
          <p:cNvPr id="41" name="Straight Arrow Connector 40"/>
          <p:cNvCxnSpPr/>
          <p:nvPr/>
        </p:nvCxnSpPr>
        <p:spPr>
          <a:xfrm>
            <a:off x="8087866" y="2543560"/>
            <a:ext cx="73423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Picture 1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8" r="3566" b="6160"/>
          <a:stretch/>
        </p:blipFill>
        <p:spPr bwMode="auto">
          <a:xfrm>
            <a:off x="6684967" y="2619874"/>
            <a:ext cx="805863" cy="57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5" name="Rectangle 54"/>
          <p:cNvSpPr/>
          <p:nvPr/>
        </p:nvSpPr>
        <p:spPr>
          <a:xfrm>
            <a:off x="9863812" y="2300811"/>
            <a:ext cx="589459" cy="472447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56" name="TextBox 55"/>
          <p:cNvSpPr txBox="1"/>
          <p:nvPr/>
        </p:nvSpPr>
        <p:spPr>
          <a:xfrm>
            <a:off x="9569378" y="2359031"/>
            <a:ext cx="2944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=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5543332" y="2373217"/>
            <a:ext cx="1224136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&quot;No&quot; Symbol 13"/>
          <p:cNvSpPr/>
          <p:nvPr/>
        </p:nvSpPr>
        <p:spPr>
          <a:xfrm>
            <a:off x="5699504" y="2005641"/>
            <a:ext cx="792088" cy="792000"/>
          </a:xfrm>
          <a:prstGeom prst="noSmoking">
            <a:avLst>
              <a:gd name="adj" fmla="val 10610"/>
            </a:avLst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141880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8990013" y="6975475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March 10, 2022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0455275" y="6975475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41</a:t>
            </a:fld>
            <a:endParaRPr lang="en-GB" dirty="0"/>
          </a:p>
        </p:txBody>
      </p:sp>
      <p:sp>
        <p:nvSpPr>
          <p:cNvPr id="6" name="Title 20"/>
          <p:cNvSpPr txBox="1">
            <a:spLocks/>
          </p:cNvSpPr>
          <p:nvPr/>
        </p:nvSpPr>
        <p:spPr>
          <a:xfrm>
            <a:off x="269998" y="192106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en-GB" dirty="0">
                <a:latin typeface="Calibri Light" panose="020F0302020204030204" pitchFamily="34" charset="0"/>
              </a:rPr>
              <a:t>Machine learning workflow operations – M</a:t>
            </a:r>
            <a:r>
              <a:rPr lang="pt-PT" dirty="0">
                <a:latin typeface="Calibri Light" panose="020F0302020204030204" pitchFamily="34" charset="0"/>
              </a:rPr>
              <a:t>odel Selection</a:t>
            </a:r>
            <a:endParaRPr lang="en-GB" dirty="0">
              <a:latin typeface="Calibri Light" panose="020F030202020403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36296" y="1908423"/>
            <a:ext cx="4098999" cy="2592288"/>
          </a:xfrm>
          <a:prstGeom prst="rect">
            <a:avLst/>
          </a:prstGeom>
          <a:solidFill>
            <a:srgbClr val="0070C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4400" b="1" dirty="0"/>
              <a:t>Known data</a:t>
            </a:r>
          </a:p>
          <a:p>
            <a:pPr algn="ctr"/>
            <a:endParaRPr lang="pt-PT" sz="4400" b="1" dirty="0"/>
          </a:p>
        </p:txBody>
      </p:sp>
      <p:sp>
        <p:nvSpPr>
          <p:cNvPr id="33" name="Rectangle 32"/>
          <p:cNvSpPr/>
          <p:nvPr/>
        </p:nvSpPr>
        <p:spPr>
          <a:xfrm>
            <a:off x="4751319" y="1908423"/>
            <a:ext cx="581819" cy="2592288"/>
          </a:xfrm>
          <a:prstGeom prst="rect">
            <a:avLst/>
          </a:prstGeom>
          <a:solidFill>
            <a:srgbClr val="0070C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pt-PT" sz="3600" dirty="0" err="1"/>
              <a:t>Labels</a:t>
            </a:r>
            <a:endParaRPr lang="pt-PT" sz="3600" dirty="0"/>
          </a:p>
        </p:txBody>
      </p:sp>
      <p:sp>
        <p:nvSpPr>
          <p:cNvPr id="4" name="Rectangle 3"/>
          <p:cNvSpPr/>
          <p:nvPr/>
        </p:nvSpPr>
        <p:spPr>
          <a:xfrm>
            <a:off x="436296" y="4015215"/>
            <a:ext cx="4098999" cy="485496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solidFill>
                  <a:schemeClr val="tx1"/>
                </a:solidFill>
              </a:rPr>
              <a:t>Validation Set</a:t>
            </a:r>
          </a:p>
        </p:txBody>
      </p:sp>
      <p:sp>
        <p:nvSpPr>
          <p:cNvPr id="34" name="Rectangle 33"/>
          <p:cNvSpPr/>
          <p:nvPr/>
        </p:nvSpPr>
        <p:spPr>
          <a:xfrm>
            <a:off x="4751319" y="4026594"/>
            <a:ext cx="589459" cy="485496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pic>
        <p:nvPicPr>
          <p:cNvPr id="3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2113" y="1932806"/>
            <a:ext cx="1133568" cy="1133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" name="Rectangle 38"/>
          <p:cNvSpPr/>
          <p:nvPr/>
        </p:nvSpPr>
        <p:spPr>
          <a:xfrm>
            <a:off x="8915627" y="2313861"/>
            <a:ext cx="290909" cy="459397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pt-PT" sz="3200" dirty="0"/>
              <a:t>?</a:t>
            </a:r>
          </a:p>
        </p:txBody>
      </p:sp>
      <p:cxnSp>
        <p:nvCxnSpPr>
          <p:cNvPr id="41" name="Straight Arrow Connector 40"/>
          <p:cNvCxnSpPr/>
          <p:nvPr/>
        </p:nvCxnSpPr>
        <p:spPr>
          <a:xfrm>
            <a:off x="8015933" y="2543560"/>
            <a:ext cx="73423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Picture 1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8" r="3566" b="6160"/>
          <a:stretch/>
        </p:blipFill>
        <p:spPr bwMode="auto">
          <a:xfrm>
            <a:off x="6613034" y="2619874"/>
            <a:ext cx="805863" cy="57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Elbow Connector 7"/>
          <p:cNvCxnSpPr>
            <a:stCxn id="34" idx="3"/>
          </p:cNvCxnSpPr>
          <p:nvPr/>
        </p:nvCxnSpPr>
        <p:spPr>
          <a:xfrm flipV="1">
            <a:off x="5340778" y="3367143"/>
            <a:ext cx="2078119" cy="902199"/>
          </a:xfrm>
          <a:prstGeom prst="bentConnector3">
            <a:avLst>
              <a:gd name="adj1" fmla="val 99997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/>
          <p:cNvSpPr/>
          <p:nvPr/>
        </p:nvSpPr>
        <p:spPr>
          <a:xfrm>
            <a:off x="9503847" y="2300811"/>
            <a:ext cx="294729" cy="472447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56" name="TextBox 55"/>
          <p:cNvSpPr txBox="1"/>
          <p:nvPr/>
        </p:nvSpPr>
        <p:spPr>
          <a:xfrm>
            <a:off x="9215815" y="2359031"/>
            <a:ext cx="2944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=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9870583" y="2359031"/>
            <a:ext cx="5693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86%</a:t>
            </a:r>
          </a:p>
        </p:txBody>
      </p:sp>
    </p:spTree>
    <p:extLst>
      <p:ext uri="{BB962C8B-B14F-4D97-AF65-F5344CB8AC3E}">
        <p14:creationId xmlns:p14="http://schemas.microsoft.com/office/powerpoint/2010/main" val="280076512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8990013" y="6975475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March 10, 2022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0455275" y="6975475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42</a:t>
            </a:fld>
            <a:endParaRPr lang="en-GB" dirty="0"/>
          </a:p>
        </p:txBody>
      </p:sp>
      <p:sp>
        <p:nvSpPr>
          <p:cNvPr id="6" name="Title 20"/>
          <p:cNvSpPr txBox="1">
            <a:spLocks/>
          </p:cNvSpPr>
          <p:nvPr/>
        </p:nvSpPr>
        <p:spPr>
          <a:xfrm>
            <a:off x="269998" y="192106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en-GB" dirty="0">
                <a:latin typeface="Calibri Light" panose="020F0302020204030204" pitchFamily="34" charset="0"/>
              </a:rPr>
              <a:t>Machine learning workflow operations – M</a:t>
            </a:r>
            <a:r>
              <a:rPr lang="pt-PT" dirty="0">
                <a:latin typeface="Calibri Light" panose="020F0302020204030204" pitchFamily="34" charset="0"/>
              </a:rPr>
              <a:t>odel Selection</a:t>
            </a:r>
            <a:endParaRPr lang="en-GB" dirty="0">
              <a:latin typeface="Calibri Light" panose="020F030202020403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112005" y="1908423"/>
            <a:ext cx="4098999" cy="2592288"/>
          </a:xfrm>
          <a:prstGeom prst="rect">
            <a:avLst/>
          </a:prstGeom>
          <a:solidFill>
            <a:srgbClr val="0070C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4400" b="1" dirty="0"/>
              <a:t>Known data</a:t>
            </a:r>
          </a:p>
          <a:p>
            <a:pPr algn="ctr"/>
            <a:endParaRPr lang="pt-PT" sz="4400" b="1" dirty="0"/>
          </a:p>
        </p:txBody>
      </p:sp>
      <p:sp>
        <p:nvSpPr>
          <p:cNvPr id="33" name="Rectangle 32"/>
          <p:cNvSpPr/>
          <p:nvPr/>
        </p:nvSpPr>
        <p:spPr>
          <a:xfrm>
            <a:off x="5427028" y="1908423"/>
            <a:ext cx="581819" cy="2592288"/>
          </a:xfrm>
          <a:prstGeom prst="rect">
            <a:avLst/>
          </a:prstGeom>
          <a:solidFill>
            <a:srgbClr val="0070C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pt-PT" sz="3600" dirty="0" err="1"/>
              <a:t>Labels</a:t>
            </a:r>
            <a:endParaRPr lang="pt-PT" sz="3600" dirty="0"/>
          </a:p>
        </p:txBody>
      </p:sp>
      <p:sp>
        <p:nvSpPr>
          <p:cNvPr id="4" name="Rectangle 3"/>
          <p:cNvSpPr/>
          <p:nvPr/>
        </p:nvSpPr>
        <p:spPr>
          <a:xfrm>
            <a:off x="1112005" y="4015215"/>
            <a:ext cx="4098999" cy="485496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solidFill>
                  <a:schemeClr val="tx1"/>
                </a:solidFill>
              </a:rPr>
              <a:t>Validation Set</a:t>
            </a:r>
          </a:p>
        </p:txBody>
      </p:sp>
      <p:sp>
        <p:nvSpPr>
          <p:cNvPr id="34" name="Rectangle 33"/>
          <p:cNvSpPr/>
          <p:nvPr/>
        </p:nvSpPr>
        <p:spPr>
          <a:xfrm>
            <a:off x="5427028" y="4026594"/>
            <a:ext cx="589459" cy="485496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pic>
        <p:nvPicPr>
          <p:cNvPr id="3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3145" y="1932806"/>
            <a:ext cx="1133568" cy="1133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" name="Rectangle 38"/>
          <p:cNvSpPr/>
          <p:nvPr/>
        </p:nvSpPr>
        <p:spPr>
          <a:xfrm>
            <a:off x="8956659" y="2313861"/>
            <a:ext cx="290909" cy="459397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pt-PT" sz="3200" dirty="0"/>
              <a:t>?</a:t>
            </a:r>
          </a:p>
        </p:txBody>
      </p:sp>
      <p:cxnSp>
        <p:nvCxnSpPr>
          <p:cNvPr id="41" name="Straight Arrow Connector 40"/>
          <p:cNvCxnSpPr/>
          <p:nvPr/>
        </p:nvCxnSpPr>
        <p:spPr>
          <a:xfrm>
            <a:off x="8056965" y="2543560"/>
            <a:ext cx="73423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Elbow Connector 7"/>
          <p:cNvCxnSpPr>
            <a:stCxn id="34" idx="3"/>
          </p:cNvCxnSpPr>
          <p:nvPr/>
        </p:nvCxnSpPr>
        <p:spPr>
          <a:xfrm flipV="1">
            <a:off x="6016487" y="3367143"/>
            <a:ext cx="1296144" cy="902199"/>
          </a:xfrm>
          <a:prstGeom prst="bentConnector3">
            <a:avLst>
              <a:gd name="adj1" fmla="val 99971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/>
          <p:cNvSpPr/>
          <p:nvPr/>
        </p:nvSpPr>
        <p:spPr>
          <a:xfrm>
            <a:off x="9544879" y="2300811"/>
            <a:ext cx="294729" cy="472447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56" name="TextBox 55"/>
          <p:cNvSpPr txBox="1"/>
          <p:nvPr/>
        </p:nvSpPr>
        <p:spPr>
          <a:xfrm>
            <a:off x="9256847" y="2359031"/>
            <a:ext cx="2944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=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9911615" y="2359031"/>
            <a:ext cx="5693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86%</a:t>
            </a:r>
          </a:p>
        </p:txBody>
      </p:sp>
      <p:sp>
        <p:nvSpPr>
          <p:cNvPr id="11" name="Left Brace 10"/>
          <p:cNvSpPr/>
          <p:nvPr/>
        </p:nvSpPr>
        <p:spPr>
          <a:xfrm>
            <a:off x="831911" y="1932806"/>
            <a:ext cx="280094" cy="1257643"/>
          </a:xfrm>
          <a:prstGeom prst="leftBrace">
            <a:avLst/>
          </a:prstGeom>
          <a:ln>
            <a:solidFill>
              <a:srgbClr val="F08B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2" name="Left Brace 21"/>
          <p:cNvSpPr/>
          <p:nvPr/>
        </p:nvSpPr>
        <p:spPr>
          <a:xfrm>
            <a:off x="831911" y="3225066"/>
            <a:ext cx="280094" cy="1257643"/>
          </a:xfrm>
          <a:prstGeom prst="leftBrace">
            <a:avLst/>
          </a:prstGeom>
          <a:ln>
            <a:solidFill>
              <a:srgbClr val="7FBD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3" name="TextBox 22"/>
          <p:cNvSpPr txBox="1"/>
          <p:nvPr/>
        </p:nvSpPr>
        <p:spPr>
          <a:xfrm>
            <a:off x="111831" y="2392350"/>
            <a:ext cx="5693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Cars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11831" y="3648965"/>
            <a:ext cx="7200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Trucks</a:t>
            </a:r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535" y="2693682"/>
            <a:ext cx="957532" cy="618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1196327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653" y="1980431"/>
            <a:ext cx="3771900" cy="20288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8990013" y="6975475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March 10, 2022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0455275" y="6975475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43</a:t>
            </a:fld>
            <a:endParaRPr lang="en-GB" dirty="0"/>
          </a:p>
        </p:txBody>
      </p:sp>
      <p:sp>
        <p:nvSpPr>
          <p:cNvPr id="6" name="Title 20"/>
          <p:cNvSpPr txBox="1">
            <a:spLocks/>
          </p:cNvSpPr>
          <p:nvPr/>
        </p:nvSpPr>
        <p:spPr>
          <a:xfrm>
            <a:off x="269998" y="192106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en-GB" dirty="0">
                <a:latin typeface="Calibri Light" panose="020F0302020204030204" pitchFamily="34" charset="0"/>
              </a:rPr>
              <a:t>Machine learning workflow operations – M</a:t>
            </a:r>
            <a:r>
              <a:rPr lang="pt-PT" dirty="0">
                <a:latin typeface="Calibri Light" panose="020F0302020204030204" pitchFamily="34" charset="0"/>
              </a:rPr>
              <a:t>odel Selection</a:t>
            </a:r>
            <a:endParaRPr lang="en-GB" dirty="0">
              <a:latin typeface="Calibri Light" panose="020F0302020204030204" pitchFamily="34" charset="0"/>
            </a:endParaRPr>
          </a:p>
        </p:txBody>
      </p:sp>
      <p:pic>
        <p:nvPicPr>
          <p:cNvPr id="3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6931" y="1980431"/>
            <a:ext cx="1133568" cy="1133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" name="Rectangle 38"/>
          <p:cNvSpPr/>
          <p:nvPr/>
        </p:nvSpPr>
        <p:spPr>
          <a:xfrm>
            <a:off x="8829072" y="2305694"/>
            <a:ext cx="290909" cy="459397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pt-PT" sz="3200" dirty="0"/>
              <a:t>?</a:t>
            </a:r>
          </a:p>
        </p:txBody>
      </p:sp>
      <p:cxnSp>
        <p:nvCxnSpPr>
          <p:cNvPr id="41" name="Straight Arrow Connector 40"/>
          <p:cNvCxnSpPr/>
          <p:nvPr/>
        </p:nvCxnSpPr>
        <p:spPr>
          <a:xfrm>
            <a:off x="7929378" y="2535393"/>
            <a:ext cx="73423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/>
          <p:cNvSpPr/>
          <p:nvPr/>
        </p:nvSpPr>
        <p:spPr>
          <a:xfrm>
            <a:off x="9417292" y="2292644"/>
            <a:ext cx="294729" cy="472447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56" name="TextBox 55"/>
          <p:cNvSpPr txBox="1"/>
          <p:nvPr/>
        </p:nvSpPr>
        <p:spPr>
          <a:xfrm>
            <a:off x="9129260" y="2350864"/>
            <a:ext cx="2944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=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9784028" y="2350864"/>
            <a:ext cx="5693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86%</a:t>
            </a:r>
          </a:p>
        </p:txBody>
      </p:sp>
      <p:pic>
        <p:nvPicPr>
          <p:cNvPr id="22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5172" y="2761589"/>
            <a:ext cx="750883" cy="4038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4" name="Straight Arrow Connector 43"/>
          <p:cNvCxnSpPr/>
          <p:nvPr/>
        </p:nvCxnSpPr>
        <p:spPr>
          <a:xfrm>
            <a:off x="4950013" y="2350864"/>
            <a:ext cx="1198886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9686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565" y="1599204"/>
            <a:ext cx="3771900" cy="20288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8990013" y="6975475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March 10, 2022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0455275" y="6975475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44</a:t>
            </a:fld>
            <a:endParaRPr lang="en-GB" dirty="0"/>
          </a:p>
        </p:txBody>
      </p:sp>
      <p:sp>
        <p:nvSpPr>
          <p:cNvPr id="6" name="Title 20"/>
          <p:cNvSpPr txBox="1">
            <a:spLocks/>
          </p:cNvSpPr>
          <p:nvPr/>
        </p:nvSpPr>
        <p:spPr>
          <a:xfrm>
            <a:off x="269998" y="192106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en-GB" dirty="0">
                <a:latin typeface="Calibri Light" panose="020F0302020204030204" pitchFamily="34" charset="0"/>
              </a:rPr>
              <a:t>Machine learning workflow operations – M</a:t>
            </a:r>
            <a:r>
              <a:rPr lang="pt-PT" dirty="0">
                <a:latin typeface="Calibri Light" panose="020F0302020204030204" pitchFamily="34" charset="0"/>
              </a:rPr>
              <a:t>odel Selection</a:t>
            </a:r>
            <a:endParaRPr lang="en-GB" dirty="0">
              <a:latin typeface="Calibri Light" panose="020F0302020204030204" pitchFamily="34" charset="0"/>
            </a:endParaRPr>
          </a:p>
        </p:txBody>
      </p:sp>
      <p:pic>
        <p:nvPicPr>
          <p:cNvPr id="3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3843" y="1599204"/>
            <a:ext cx="1133568" cy="1133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" name="Rectangle 38"/>
          <p:cNvSpPr/>
          <p:nvPr/>
        </p:nvSpPr>
        <p:spPr>
          <a:xfrm>
            <a:off x="8755984" y="1924467"/>
            <a:ext cx="290909" cy="459397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pt-PT" sz="3200" dirty="0"/>
              <a:t>?</a:t>
            </a:r>
          </a:p>
        </p:txBody>
      </p:sp>
      <p:cxnSp>
        <p:nvCxnSpPr>
          <p:cNvPr id="41" name="Straight Arrow Connector 40"/>
          <p:cNvCxnSpPr/>
          <p:nvPr/>
        </p:nvCxnSpPr>
        <p:spPr>
          <a:xfrm>
            <a:off x="7856290" y="2154166"/>
            <a:ext cx="73423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/>
          <p:cNvSpPr/>
          <p:nvPr/>
        </p:nvSpPr>
        <p:spPr>
          <a:xfrm>
            <a:off x="9344204" y="1911417"/>
            <a:ext cx="294729" cy="472447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56" name="TextBox 55"/>
          <p:cNvSpPr txBox="1"/>
          <p:nvPr/>
        </p:nvSpPr>
        <p:spPr>
          <a:xfrm>
            <a:off x="9056172" y="1969637"/>
            <a:ext cx="2944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=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9710940" y="1969637"/>
            <a:ext cx="5693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86%</a:t>
            </a:r>
          </a:p>
        </p:txBody>
      </p:sp>
      <p:pic>
        <p:nvPicPr>
          <p:cNvPr id="3277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267" y="2196455"/>
            <a:ext cx="3733800" cy="2019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1" name="Picture 3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88"/>
          <a:stretch/>
        </p:blipFill>
        <p:spPr bwMode="auto">
          <a:xfrm>
            <a:off x="767869" y="3204567"/>
            <a:ext cx="3762945" cy="20288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616" y="4223742"/>
            <a:ext cx="3752850" cy="2019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4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9267" y="5076775"/>
            <a:ext cx="3733800" cy="1990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5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2084" y="2380362"/>
            <a:ext cx="750883" cy="4038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4766" y="3478931"/>
            <a:ext cx="1133568" cy="1133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Rectangle 23"/>
          <p:cNvSpPr/>
          <p:nvPr/>
        </p:nvSpPr>
        <p:spPr>
          <a:xfrm>
            <a:off x="8916907" y="3804194"/>
            <a:ext cx="290909" cy="459397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pt-PT" sz="3200" dirty="0"/>
              <a:t>?</a:t>
            </a:r>
          </a:p>
        </p:txBody>
      </p:sp>
      <p:cxnSp>
        <p:nvCxnSpPr>
          <p:cNvPr id="25" name="Straight Arrow Connector 24"/>
          <p:cNvCxnSpPr/>
          <p:nvPr/>
        </p:nvCxnSpPr>
        <p:spPr>
          <a:xfrm>
            <a:off x="8017213" y="4033893"/>
            <a:ext cx="73423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9505127" y="3791144"/>
            <a:ext cx="294729" cy="472447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27" name="TextBox 26"/>
          <p:cNvSpPr txBox="1"/>
          <p:nvPr/>
        </p:nvSpPr>
        <p:spPr>
          <a:xfrm>
            <a:off x="9217095" y="3849364"/>
            <a:ext cx="2944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=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9871863" y="3849364"/>
            <a:ext cx="5693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89%</a:t>
            </a: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0667" y="5508823"/>
            <a:ext cx="1133568" cy="1133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2" name="Picture 3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2084" y="4187918"/>
            <a:ext cx="855712" cy="4568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" name="Picture 6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9827" y="6413233"/>
            <a:ext cx="782581" cy="4172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4" name="Straight Arrow Connector 43"/>
          <p:cNvCxnSpPr/>
          <p:nvPr/>
        </p:nvCxnSpPr>
        <p:spPr>
          <a:xfrm>
            <a:off x="4876925" y="1969637"/>
            <a:ext cx="1198886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5081945" y="4003440"/>
            <a:ext cx="1198886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5164957" y="5916594"/>
            <a:ext cx="1198886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8751451" y="5953836"/>
            <a:ext cx="290909" cy="459397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pt-PT" sz="3200" dirty="0"/>
              <a:t>?</a:t>
            </a:r>
          </a:p>
        </p:txBody>
      </p:sp>
      <p:cxnSp>
        <p:nvCxnSpPr>
          <p:cNvPr id="48" name="Straight Arrow Connector 47"/>
          <p:cNvCxnSpPr/>
          <p:nvPr/>
        </p:nvCxnSpPr>
        <p:spPr>
          <a:xfrm>
            <a:off x="7851757" y="6183535"/>
            <a:ext cx="73423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/>
          <p:cNvSpPr/>
          <p:nvPr/>
        </p:nvSpPr>
        <p:spPr>
          <a:xfrm>
            <a:off x="9339671" y="5940786"/>
            <a:ext cx="294729" cy="472447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50" name="TextBox 49"/>
          <p:cNvSpPr txBox="1"/>
          <p:nvPr/>
        </p:nvSpPr>
        <p:spPr>
          <a:xfrm>
            <a:off x="9051639" y="5999006"/>
            <a:ext cx="2944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=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9706407" y="5999006"/>
            <a:ext cx="5693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80%</a:t>
            </a:r>
          </a:p>
        </p:txBody>
      </p:sp>
    </p:spTree>
    <p:extLst>
      <p:ext uri="{BB962C8B-B14F-4D97-AF65-F5344CB8AC3E}">
        <p14:creationId xmlns:p14="http://schemas.microsoft.com/office/powerpoint/2010/main" val="389320273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565" y="1599204"/>
            <a:ext cx="3771900" cy="20288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8990013" y="6975475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March 10, 2022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0455275" y="6975475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45</a:t>
            </a:fld>
            <a:endParaRPr lang="en-GB" dirty="0"/>
          </a:p>
        </p:txBody>
      </p:sp>
      <p:sp>
        <p:nvSpPr>
          <p:cNvPr id="6" name="Title 20"/>
          <p:cNvSpPr txBox="1">
            <a:spLocks/>
          </p:cNvSpPr>
          <p:nvPr/>
        </p:nvSpPr>
        <p:spPr>
          <a:xfrm>
            <a:off x="269998" y="192106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en-GB" dirty="0">
                <a:latin typeface="Calibri Light" panose="020F0302020204030204" pitchFamily="34" charset="0"/>
              </a:rPr>
              <a:t>Machine learning workflow operations – M</a:t>
            </a:r>
            <a:r>
              <a:rPr lang="pt-PT" dirty="0">
                <a:latin typeface="Calibri Light" panose="020F0302020204030204" pitchFamily="34" charset="0"/>
              </a:rPr>
              <a:t>odel Selection</a:t>
            </a:r>
            <a:endParaRPr lang="en-GB" dirty="0">
              <a:latin typeface="Calibri Light" panose="020F0302020204030204" pitchFamily="34" charset="0"/>
            </a:endParaRPr>
          </a:p>
        </p:txBody>
      </p:sp>
      <p:pic>
        <p:nvPicPr>
          <p:cNvPr id="3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3843" y="1599204"/>
            <a:ext cx="1133568" cy="1133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" name="Rectangle 38"/>
          <p:cNvSpPr/>
          <p:nvPr/>
        </p:nvSpPr>
        <p:spPr>
          <a:xfrm>
            <a:off x="8755984" y="1924467"/>
            <a:ext cx="290909" cy="459397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pt-PT" sz="3200" dirty="0"/>
              <a:t>?</a:t>
            </a:r>
          </a:p>
        </p:txBody>
      </p:sp>
      <p:cxnSp>
        <p:nvCxnSpPr>
          <p:cNvPr id="41" name="Straight Arrow Connector 40"/>
          <p:cNvCxnSpPr/>
          <p:nvPr/>
        </p:nvCxnSpPr>
        <p:spPr>
          <a:xfrm>
            <a:off x="7856290" y="2154166"/>
            <a:ext cx="73423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/>
          <p:cNvSpPr/>
          <p:nvPr/>
        </p:nvSpPr>
        <p:spPr>
          <a:xfrm>
            <a:off x="9344204" y="1911417"/>
            <a:ext cx="294729" cy="472447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56" name="TextBox 55"/>
          <p:cNvSpPr txBox="1"/>
          <p:nvPr/>
        </p:nvSpPr>
        <p:spPr>
          <a:xfrm>
            <a:off x="9056172" y="1969637"/>
            <a:ext cx="2944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=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9710940" y="1969637"/>
            <a:ext cx="5693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86%</a:t>
            </a:r>
          </a:p>
        </p:txBody>
      </p:sp>
      <p:pic>
        <p:nvPicPr>
          <p:cNvPr id="3277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267" y="2196455"/>
            <a:ext cx="3733800" cy="2019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1" name="Picture 3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88"/>
          <a:stretch/>
        </p:blipFill>
        <p:spPr bwMode="auto">
          <a:xfrm>
            <a:off x="767869" y="3204567"/>
            <a:ext cx="3762945" cy="20288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616" y="4223742"/>
            <a:ext cx="3752850" cy="2019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4" name="Picture 6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9267" y="5076775"/>
            <a:ext cx="3733800" cy="1990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5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2084" y="2380362"/>
            <a:ext cx="750883" cy="4038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4766" y="3478931"/>
            <a:ext cx="1133568" cy="1133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Rectangle 23"/>
          <p:cNvSpPr/>
          <p:nvPr/>
        </p:nvSpPr>
        <p:spPr>
          <a:xfrm>
            <a:off x="8916907" y="3804194"/>
            <a:ext cx="290909" cy="459397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pt-PT" sz="3200" dirty="0"/>
              <a:t>?</a:t>
            </a:r>
          </a:p>
        </p:txBody>
      </p:sp>
      <p:cxnSp>
        <p:nvCxnSpPr>
          <p:cNvPr id="25" name="Straight Arrow Connector 24"/>
          <p:cNvCxnSpPr/>
          <p:nvPr/>
        </p:nvCxnSpPr>
        <p:spPr>
          <a:xfrm>
            <a:off x="8017213" y="4033893"/>
            <a:ext cx="73423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9505127" y="3791144"/>
            <a:ext cx="294729" cy="472447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27" name="TextBox 26"/>
          <p:cNvSpPr txBox="1"/>
          <p:nvPr/>
        </p:nvSpPr>
        <p:spPr>
          <a:xfrm>
            <a:off x="9217095" y="3849364"/>
            <a:ext cx="2944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=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9871863" y="3849364"/>
            <a:ext cx="5693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89%</a:t>
            </a: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0667" y="5508823"/>
            <a:ext cx="1133568" cy="1133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2" name="Picture 3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2084" y="4187918"/>
            <a:ext cx="855712" cy="4568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" name="Picture 6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9827" y="6413233"/>
            <a:ext cx="782581" cy="4172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4" name="Straight Arrow Connector 43"/>
          <p:cNvCxnSpPr/>
          <p:nvPr/>
        </p:nvCxnSpPr>
        <p:spPr>
          <a:xfrm>
            <a:off x="4876925" y="1969637"/>
            <a:ext cx="1198886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5081945" y="4003440"/>
            <a:ext cx="1198886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5164957" y="5916594"/>
            <a:ext cx="1198886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8751451" y="5953836"/>
            <a:ext cx="290909" cy="459397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pt-PT" sz="3200" dirty="0"/>
              <a:t>?</a:t>
            </a:r>
          </a:p>
        </p:txBody>
      </p:sp>
      <p:cxnSp>
        <p:nvCxnSpPr>
          <p:cNvPr id="48" name="Straight Arrow Connector 47"/>
          <p:cNvCxnSpPr/>
          <p:nvPr/>
        </p:nvCxnSpPr>
        <p:spPr>
          <a:xfrm>
            <a:off x="7851757" y="6183535"/>
            <a:ext cx="73423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/>
          <p:cNvSpPr/>
          <p:nvPr/>
        </p:nvSpPr>
        <p:spPr>
          <a:xfrm>
            <a:off x="9339671" y="5940786"/>
            <a:ext cx="294729" cy="472447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50" name="TextBox 49"/>
          <p:cNvSpPr txBox="1"/>
          <p:nvPr/>
        </p:nvSpPr>
        <p:spPr>
          <a:xfrm>
            <a:off x="9051639" y="5999006"/>
            <a:ext cx="2944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=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9706407" y="5999006"/>
            <a:ext cx="5693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80%</a:t>
            </a:r>
          </a:p>
        </p:txBody>
      </p:sp>
      <p:sp>
        <p:nvSpPr>
          <p:cNvPr id="34" name="Title 20"/>
          <p:cNvSpPr txBox="1">
            <a:spLocks/>
          </p:cNvSpPr>
          <p:nvPr/>
        </p:nvSpPr>
        <p:spPr>
          <a:xfrm rot="20493251">
            <a:off x="1457347" y="2564983"/>
            <a:ext cx="7428592" cy="3226432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/>
          <a:lstStyle>
            <a:lvl1pPr marL="0" algn="l" defTabSz="995690" rtl="0" eaLnBrk="1" latinLnBrk="0" hangingPunct="1">
              <a:spcBef>
                <a:spcPct val="0"/>
              </a:spcBef>
              <a:buNone/>
              <a:defRPr lang="en-GB" sz="4000" b="1" kern="1200" cap="all" dirty="0">
                <a:solidFill>
                  <a:srgbClr val="00915A"/>
                </a:solidFill>
                <a:latin typeface="BNPP Sans Condensed" pitchFamily="50" charset="0"/>
                <a:ea typeface="+mj-ea"/>
                <a:cs typeface="+mj-cs"/>
              </a:defRPr>
            </a:lvl1pPr>
          </a:lstStyle>
          <a:p>
            <a:pPr algn="ctr"/>
            <a:r>
              <a:rPr lang="en-GB" sz="9600" u="sng" dirty="0">
                <a:solidFill>
                  <a:schemeClr val="bg2"/>
                </a:solidFill>
                <a:latin typeface="Calibri Light" panose="020F0302020204030204" pitchFamily="34" charset="0"/>
              </a:rPr>
              <a:t>CROSS-VALIDATION</a:t>
            </a:r>
            <a:endParaRPr lang="pt-PT" sz="9600" u="sng" dirty="0">
              <a:solidFill>
                <a:schemeClr val="bg2"/>
              </a:solidFill>
              <a:latin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601660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8990013" y="6975475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March 10, 2022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0455275" y="6975475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46</a:t>
            </a:fld>
            <a:endParaRPr lang="en-GB" dirty="0"/>
          </a:p>
        </p:txBody>
      </p:sp>
      <p:sp>
        <p:nvSpPr>
          <p:cNvPr id="6" name="Title 20"/>
          <p:cNvSpPr txBox="1">
            <a:spLocks/>
          </p:cNvSpPr>
          <p:nvPr/>
        </p:nvSpPr>
        <p:spPr>
          <a:xfrm>
            <a:off x="269998" y="192106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en-GB" dirty="0">
                <a:latin typeface="Calibri Light" panose="020F0302020204030204" pitchFamily="34" charset="0"/>
              </a:rPr>
              <a:t>Machine learning workflow operations – M</a:t>
            </a:r>
            <a:r>
              <a:rPr lang="pt-PT" dirty="0">
                <a:latin typeface="Calibri Light" panose="020F0302020204030204" pitchFamily="34" charset="0"/>
              </a:rPr>
              <a:t>odel Selection</a:t>
            </a:r>
            <a:endParaRPr lang="en-GB" dirty="0">
              <a:latin typeface="Calibri Light" panose="020F030202020403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20270" y="1836415"/>
            <a:ext cx="3771623" cy="2592288"/>
          </a:xfrm>
          <a:prstGeom prst="rect">
            <a:avLst/>
          </a:prstGeom>
          <a:solidFill>
            <a:srgbClr val="0070C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4400" b="1" dirty="0"/>
              <a:t>Known data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7381" y="1792247"/>
            <a:ext cx="1133568" cy="1133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5727381" y="1494935"/>
            <a:ext cx="13473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KNN</a:t>
            </a:r>
          </a:p>
        </p:txBody>
      </p:sp>
      <p:sp>
        <p:nvSpPr>
          <p:cNvPr id="35" name="Rectangle 34"/>
          <p:cNvSpPr/>
          <p:nvPr/>
        </p:nvSpPr>
        <p:spPr>
          <a:xfrm>
            <a:off x="8043147" y="1664212"/>
            <a:ext cx="581819" cy="1440160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pt-PT" sz="4000" dirty="0"/>
              <a:t>?</a:t>
            </a:r>
          </a:p>
        </p:txBody>
      </p:sp>
      <p:cxnSp>
        <p:nvCxnSpPr>
          <p:cNvPr id="36" name="Straight Arrow Connector 35"/>
          <p:cNvCxnSpPr/>
          <p:nvPr/>
        </p:nvCxnSpPr>
        <p:spPr>
          <a:xfrm>
            <a:off x="7143452" y="2469464"/>
            <a:ext cx="73423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4660310" y="2359031"/>
            <a:ext cx="73423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8043147" y="2189754"/>
            <a:ext cx="15006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=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9543806" y="2215015"/>
            <a:ext cx="8826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86%</a:t>
            </a:r>
          </a:p>
        </p:txBody>
      </p:sp>
      <p:pic>
        <p:nvPicPr>
          <p:cNvPr id="39" name="Picture 1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8" r="3566" b="6160"/>
          <a:stretch/>
        </p:blipFill>
        <p:spPr bwMode="auto">
          <a:xfrm>
            <a:off x="5431346" y="2640527"/>
            <a:ext cx="805863" cy="57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" name="Rectangle 44"/>
          <p:cNvSpPr/>
          <p:nvPr/>
        </p:nvSpPr>
        <p:spPr>
          <a:xfrm rot="20103967">
            <a:off x="2348335" y="3751232"/>
            <a:ext cx="2035530" cy="485496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solidFill>
                  <a:schemeClr val="tx1"/>
                </a:solidFill>
              </a:rPr>
              <a:t>Cross Validation</a:t>
            </a:r>
          </a:p>
        </p:txBody>
      </p:sp>
      <p:sp>
        <p:nvSpPr>
          <p:cNvPr id="49" name="Rectangle 48"/>
          <p:cNvSpPr/>
          <p:nvPr/>
        </p:nvSpPr>
        <p:spPr>
          <a:xfrm>
            <a:off x="8954346" y="1664212"/>
            <a:ext cx="445443" cy="290500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50" name="Rectangle 49"/>
          <p:cNvSpPr/>
          <p:nvPr/>
        </p:nvSpPr>
        <p:spPr>
          <a:xfrm>
            <a:off x="8954345" y="2039180"/>
            <a:ext cx="445443" cy="290500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51" name="Rectangle 50"/>
          <p:cNvSpPr/>
          <p:nvPr/>
        </p:nvSpPr>
        <p:spPr>
          <a:xfrm>
            <a:off x="8954346" y="2402654"/>
            <a:ext cx="445443" cy="290500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52" name="Rectangle 51"/>
          <p:cNvSpPr/>
          <p:nvPr/>
        </p:nvSpPr>
        <p:spPr>
          <a:xfrm>
            <a:off x="8954346" y="2780564"/>
            <a:ext cx="445443" cy="290500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01609473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8990013" y="6975475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March 10, 2022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0455275" y="6975475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47</a:t>
            </a:fld>
            <a:endParaRPr lang="en-GB" dirty="0"/>
          </a:p>
        </p:txBody>
      </p:sp>
      <p:sp>
        <p:nvSpPr>
          <p:cNvPr id="6" name="Title 20"/>
          <p:cNvSpPr txBox="1">
            <a:spLocks/>
          </p:cNvSpPr>
          <p:nvPr/>
        </p:nvSpPr>
        <p:spPr>
          <a:xfrm>
            <a:off x="269998" y="192106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en-GB" dirty="0">
                <a:latin typeface="Calibri Light" panose="020F0302020204030204" pitchFamily="34" charset="0"/>
              </a:rPr>
              <a:t>Machine learning workflow operations – M</a:t>
            </a:r>
            <a:r>
              <a:rPr lang="pt-PT" dirty="0">
                <a:latin typeface="Calibri Light" panose="020F0302020204030204" pitchFamily="34" charset="0"/>
              </a:rPr>
              <a:t>odel Selection</a:t>
            </a:r>
            <a:endParaRPr lang="en-GB" dirty="0">
              <a:latin typeface="Calibri Light" panose="020F030202020403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20270" y="1836415"/>
            <a:ext cx="3771623" cy="2592288"/>
          </a:xfrm>
          <a:prstGeom prst="rect">
            <a:avLst/>
          </a:prstGeom>
          <a:solidFill>
            <a:srgbClr val="0070C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4400" b="1" dirty="0"/>
              <a:t>Known data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7381" y="1792247"/>
            <a:ext cx="1133568" cy="1133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5727381" y="1494935"/>
            <a:ext cx="13473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KNN</a:t>
            </a:r>
          </a:p>
        </p:txBody>
      </p:sp>
      <p:sp>
        <p:nvSpPr>
          <p:cNvPr id="35" name="Rectangle 34"/>
          <p:cNvSpPr/>
          <p:nvPr/>
        </p:nvSpPr>
        <p:spPr>
          <a:xfrm>
            <a:off x="8043147" y="1664212"/>
            <a:ext cx="581819" cy="1440160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pt-PT" sz="4000" dirty="0"/>
              <a:t>?</a:t>
            </a:r>
          </a:p>
        </p:txBody>
      </p:sp>
      <p:cxnSp>
        <p:nvCxnSpPr>
          <p:cNvPr id="36" name="Straight Arrow Connector 35"/>
          <p:cNvCxnSpPr/>
          <p:nvPr/>
        </p:nvCxnSpPr>
        <p:spPr>
          <a:xfrm>
            <a:off x="7143452" y="2469464"/>
            <a:ext cx="73423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4660310" y="2359031"/>
            <a:ext cx="73423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8043147" y="2189754"/>
            <a:ext cx="15006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=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9543806" y="2215015"/>
            <a:ext cx="8826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86%</a:t>
            </a:r>
          </a:p>
        </p:txBody>
      </p:sp>
      <p:pic>
        <p:nvPicPr>
          <p:cNvPr id="39" name="Picture 1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8" r="3566" b="6160"/>
          <a:stretch/>
        </p:blipFill>
        <p:spPr bwMode="auto">
          <a:xfrm>
            <a:off x="5431346" y="2640527"/>
            <a:ext cx="805863" cy="57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" name="Rectangle 44"/>
          <p:cNvSpPr/>
          <p:nvPr/>
        </p:nvSpPr>
        <p:spPr>
          <a:xfrm rot="20103967">
            <a:off x="2348335" y="3751232"/>
            <a:ext cx="2035530" cy="485496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solidFill>
                  <a:schemeClr val="tx1"/>
                </a:solidFill>
              </a:rPr>
              <a:t>Cross Validation</a:t>
            </a:r>
          </a:p>
        </p:txBody>
      </p:sp>
      <p:sp>
        <p:nvSpPr>
          <p:cNvPr id="49" name="Rectangle 48"/>
          <p:cNvSpPr/>
          <p:nvPr/>
        </p:nvSpPr>
        <p:spPr>
          <a:xfrm>
            <a:off x="8954346" y="1664212"/>
            <a:ext cx="445443" cy="290500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50" name="Rectangle 49"/>
          <p:cNvSpPr/>
          <p:nvPr/>
        </p:nvSpPr>
        <p:spPr>
          <a:xfrm>
            <a:off x="8954345" y="2039180"/>
            <a:ext cx="445443" cy="290500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51" name="Rectangle 50"/>
          <p:cNvSpPr/>
          <p:nvPr/>
        </p:nvSpPr>
        <p:spPr>
          <a:xfrm>
            <a:off x="8954346" y="2402654"/>
            <a:ext cx="445443" cy="290500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52" name="Rectangle 51"/>
          <p:cNvSpPr/>
          <p:nvPr/>
        </p:nvSpPr>
        <p:spPr>
          <a:xfrm>
            <a:off x="8954346" y="2780564"/>
            <a:ext cx="445443" cy="290500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7381" y="3641623"/>
            <a:ext cx="1133568" cy="1133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5727381" y="3344311"/>
            <a:ext cx="13473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SVM</a:t>
            </a:r>
          </a:p>
        </p:txBody>
      </p:sp>
      <p:sp>
        <p:nvSpPr>
          <p:cNvPr id="21" name="Rectangle 20"/>
          <p:cNvSpPr/>
          <p:nvPr/>
        </p:nvSpPr>
        <p:spPr>
          <a:xfrm>
            <a:off x="8043147" y="3513588"/>
            <a:ext cx="581819" cy="1440160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pt-PT" sz="4000" dirty="0"/>
              <a:t>?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7143452" y="4318840"/>
            <a:ext cx="73423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4660310" y="4208407"/>
            <a:ext cx="73423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8043147" y="4039130"/>
            <a:ext cx="15006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=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9543806" y="4064391"/>
            <a:ext cx="8826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80%</a:t>
            </a:r>
          </a:p>
        </p:txBody>
      </p:sp>
      <p:pic>
        <p:nvPicPr>
          <p:cNvPr id="26" name="Picture 1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8" r="3566" b="6160"/>
          <a:stretch/>
        </p:blipFill>
        <p:spPr bwMode="auto">
          <a:xfrm>
            <a:off x="5431346" y="4489903"/>
            <a:ext cx="805863" cy="57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Rectangle 26"/>
          <p:cNvSpPr/>
          <p:nvPr/>
        </p:nvSpPr>
        <p:spPr>
          <a:xfrm>
            <a:off x="8954346" y="3513588"/>
            <a:ext cx="445443" cy="290500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28" name="Rectangle 27"/>
          <p:cNvSpPr/>
          <p:nvPr/>
        </p:nvSpPr>
        <p:spPr>
          <a:xfrm>
            <a:off x="8954345" y="3888556"/>
            <a:ext cx="445443" cy="290500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29" name="Rectangle 28"/>
          <p:cNvSpPr/>
          <p:nvPr/>
        </p:nvSpPr>
        <p:spPr>
          <a:xfrm>
            <a:off x="8954346" y="4252030"/>
            <a:ext cx="445443" cy="290500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30" name="Rectangle 29"/>
          <p:cNvSpPr/>
          <p:nvPr/>
        </p:nvSpPr>
        <p:spPr>
          <a:xfrm>
            <a:off x="8954346" y="4629940"/>
            <a:ext cx="445443" cy="290500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80956329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8990013" y="6975475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March 10, 2022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0455275" y="6975475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48</a:t>
            </a:fld>
            <a:endParaRPr lang="en-GB" dirty="0"/>
          </a:p>
        </p:txBody>
      </p:sp>
      <p:sp>
        <p:nvSpPr>
          <p:cNvPr id="6" name="Title 20"/>
          <p:cNvSpPr txBox="1">
            <a:spLocks/>
          </p:cNvSpPr>
          <p:nvPr/>
        </p:nvSpPr>
        <p:spPr>
          <a:xfrm>
            <a:off x="269998" y="192106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en-GB" dirty="0">
                <a:latin typeface="Calibri Light" panose="020F0302020204030204" pitchFamily="34" charset="0"/>
              </a:rPr>
              <a:t>Machine learning workflow operations – M</a:t>
            </a:r>
            <a:r>
              <a:rPr lang="pt-PT" dirty="0">
                <a:latin typeface="Calibri Light" panose="020F0302020204030204" pitchFamily="34" charset="0"/>
              </a:rPr>
              <a:t>odel Selection</a:t>
            </a:r>
            <a:endParaRPr lang="en-GB" dirty="0">
              <a:latin typeface="Calibri Light" panose="020F030202020403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20270" y="1836415"/>
            <a:ext cx="3771623" cy="2592288"/>
          </a:xfrm>
          <a:prstGeom prst="rect">
            <a:avLst/>
          </a:prstGeom>
          <a:solidFill>
            <a:srgbClr val="0070C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4400" b="1" dirty="0"/>
              <a:t>Known data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7381" y="1792247"/>
            <a:ext cx="1133568" cy="1133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5727381" y="1494935"/>
            <a:ext cx="13473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KNN</a:t>
            </a:r>
          </a:p>
        </p:txBody>
      </p:sp>
      <p:sp>
        <p:nvSpPr>
          <p:cNvPr id="35" name="Rectangle 34"/>
          <p:cNvSpPr/>
          <p:nvPr/>
        </p:nvSpPr>
        <p:spPr>
          <a:xfrm>
            <a:off x="8043147" y="1664212"/>
            <a:ext cx="581819" cy="1440160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pt-PT" sz="4000" dirty="0"/>
              <a:t>?</a:t>
            </a:r>
          </a:p>
        </p:txBody>
      </p:sp>
      <p:cxnSp>
        <p:nvCxnSpPr>
          <p:cNvPr id="36" name="Straight Arrow Connector 35"/>
          <p:cNvCxnSpPr/>
          <p:nvPr/>
        </p:nvCxnSpPr>
        <p:spPr>
          <a:xfrm>
            <a:off x="7143452" y="2469464"/>
            <a:ext cx="73423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4660310" y="2359031"/>
            <a:ext cx="73423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8043147" y="2189754"/>
            <a:ext cx="15006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=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9543806" y="2215015"/>
            <a:ext cx="8826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86%</a:t>
            </a:r>
          </a:p>
        </p:txBody>
      </p:sp>
      <p:pic>
        <p:nvPicPr>
          <p:cNvPr id="39" name="Picture 1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8" r="3566" b="6160"/>
          <a:stretch/>
        </p:blipFill>
        <p:spPr bwMode="auto">
          <a:xfrm>
            <a:off x="5431346" y="2640527"/>
            <a:ext cx="805863" cy="57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" name="Rectangle 44"/>
          <p:cNvSpPr/>
          <p:nvPr/>
        </p:nvSpPr>
        <p:spPr>
          <a:xfrm rot="20103967">
            <a:off x="2348335" y="3751232"/>
            <a:ext cx="2035530" cy="485496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solidFill>
                  <a:schemeClr val="tx1"/>
                </a:solidFill>
              </a:rPr>
              <a:t>Cross Validation</a:t>
            </a:r>
          </a:p>
        </p:txBody>
      </p:sp>
      <p:sp>
        <p:nvSpPr>
          <p:cNvPr id="49" name="Rectangle 48"/>
          <p:cNvSpPr/>
          <p:nvPr/>
        </p:nvSpPr>
        <p:spPr>
          <a:xfrm>
            <a:off x="8954346" y="1664212"/>
            <a:ext cx="445443" cy="290500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50" name="Rectangle 49"/>
          <p:cNvSpPr/>
          <p:nvPr/>
        </p:nvSpPr>
        <p:spPr>
          <a:xfrm>
            <a:off x="8954345" y="2039180"/>
            <a:ext cx="445443" cy="290500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51" name="Rectangle 50"/>
          <p:cNvSpPr/>
          <p:nvPr/>
        </p:nvSpPr>
        <p:spPr>
          <a:xfrm>
            <a:off x="8954346" y="2402654"/>
            <a:ext cx="445443" cy="290500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52" name="Rectangle 51"/>
          <p:cNvSpPr/>
          <p:nvPr/>
        </p:nvSpPr>
        <p:spPr>
          <a:xfrm>
            <a:off x="8954346" y="2780564"/>
            <a:ext cx="445443" cy="290500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7381" y="3641623"/>
            <a:ext cx="1133568" cy="1133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5727381" y="3344311"/>
            <a:ext cx="13473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SVM</a:t>
            </a:r>
          </a:p>
        </p:txBody>
      </p:sp>
      <p:sp>
        <p:nvSpPr>
          <p:cNvPr id="21" name="Rectangle 20"/>
          <p:cNvSpPr/>
          <p:nvPr/>
        </p:nvSpPr>
        <p:spPr>
          <a:xfrm>
            <a:off x="8043147" y="3513588"/>
            <a:ext cx="581819" cy="1440160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pt-PT" sz="4000" dirty="0"/>
              <a:t>?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7143452" y="4318840"/>
            <a:ext cx="73423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4660310" y="4208407"/>
            <a:ext cx="73423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8043147" y="4039130"/>
            <a:ext cx="15006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=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9543806" y="4064391"/>
            <a:ext cx="8826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80%</a:t>
            </a:r>
          </a:p>
        </p:txBody>
      </p:sp>
      <p:pic>
        <p:nvPicPr>
          <p:cNvPr id="26" name="Picture 1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8" r="3566" b="6160"/>
          <a:stretch/>
        </p:blipFill>
        <p:spPr bwMode="auto">
          <a:xfrm>
            <a:off x="5431346" y="4489903"/>
            <a:ext cx="805863" cy="57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Rectangle 26"/>
          <p:cNvSpPr/>
          <p:nvPr/>
        </p:nvSpPr>
        <p:spPr>
          <a:xfrm>
            <a:off x="8954346" y="3513588"/>
            <a:ext cx="445443" cy="290500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28" name="Rectangle 27"/>
          <p:cNvSpPr/>
          <p:nvPr/>
        </p:nvSpPr>
        <p:spPr>
          <a:xfrm>
            <a:off x="8954345" y="3888556"/>
            <a:ext cx="445443" cy="290500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29" name="Rectangle 28"/>
          <p:cNvSpPr/>
          <p:nvPr/>
        </p:nvSpPr>
        <p:spPr>
          <a:xfrm>
            <a:off x="8954346" y="4252030"/>
            <a:ext cx="445443" cy="290500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30" name="Rectangle 29"/>
          <p:cNvSpPr/>
          <p:nvPr/>
        </p:nvSpPr>
        <p:spPr>
          <a:xfrm>
            <a:off x="8954346" y="4629940"/>
            <a:ext cx="445443" cy="290500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pic>
        <p:nvPicPr>
          <p:cNvPr id="3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9115" y="5458120"/>
            <a:ext cx="1133568" cy="1133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TextBox 33"/>
          <p:cNvSpPr txBox="1"/>
          <p:nvPr/>
        </p:nvSpPr>
        <p:spPr>
          <a:xfrm>
            <a:off x="5779115" y="5160808"/>
            <a:ext cx="13473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Regression</a:t>
            </a:r>
          </a:p>
        </p:txBody>
      </p:sp>
      <p:sp>
        <p:nvSpPr>
          <p:cNvPr id="37" name="Rectangle 36"/>
          <p:cNvSpPr/>
          <p:nvPr/>
        </p:nvSpPr>
        <p:spPr>
          <a:xfrm>
            <a:off x="8094881" y="5330085"/>
            <a:ext cx="581819" cy="1440160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pt-PT" sz="4000" dirty="0"/>
              <a:t>?</a:t>
            </a:r>
          </a:p>
        </p:txBody>
      </p:sp>
      <p:cxnSp>
        <p:nvCxnSpPr>
          <p:cNvPr id="38" name="Straight Arrow Connector 37"/>
          <p:cNvCxnSpPr/>
          <p:nvPr/>
        </p:nvCxnSpPr>
        <p:spPr>
          <a:xfrm>
            <a:off x="7195186" y="6135337"/>
            <a:ext cx="73423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cxnSpLocks/>
          </p:cNvCxnSpPr>
          <p:nvPr/>
        </p:nvCxnSpPr>
        <p:spPr>
          <a:xfrm>
            <a:off x="4143205" y="6591688"/>
            <a:ext cx="1251343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8094881" y="5855627"/>
            <a:ext cx="15006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=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9595540" y="5880888"/>
            <a:ext cx="8826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62%</a:t>
            </a:r>
          </a:p>
        </p:txBody>
      </p:sp>
      <p:pic>
        <p:nvPicPr>
          <p:cNvPr id="43" name="Picture 1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8" r="3566" b="6160"/>
          <a:stretch/>
        </p:blipFill>
        <p:spPr bwMode="auto">
          <a:xfrm>
            <a:off x="5483080" y="6306400"/>
            <a:ext cx="805863" cy="57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" name="Rectangle 43"/>
          <p:cNvSpPr/>
          <p:nvPr/>
        </p:nvSpPr>
        <p:spPr>
          <a:xfrm>
            <a:off x="9006080" y="5330085"/>
            <a:ext cx="445443" cy="290500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47" name="Rectangle 46"/>
          <p:cNvSpPr/>
          <p:nvPr/>
        </p:nvSpPr>
        <p:spPr>
          <a:xfrm>
            <a:off x="9006079" y="5705053"/>
            <a:ext cx="445443" cy="290500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48" name="Rectangle 47"/>
          <p:cNvSpPr/>
          <p:nvPr/>
        </p:nvSpPr>
        <p:spPr>
          <a:xfrm>
            <a:off x="9006080" y="6068527"/>
            <a:ext cx="445443" cy="290500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53" name="Rectangle 52"/>
          <p:cNvSpPr/>
          <p:nvPr/>
        </p:nvSpPr>
        <p:spPr>
          <a:xfrm>
            <a:off x="9006080" y="6446437"/>
            <a:ext cx="445443" cy="290500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cxnSp>
        <p:nvCxnSpPr>
          <p:cNvPr id="7" name="Straight Connector 6"/>
          <p:cNvCxnSpPr>
            <a:cxnSpLocks/>
          </p:cNvCxnSpPr>
          <p:nvPr/>
        </p:nvCxnSpPr>
        <p:spPr>
          <a:xfrm>
            <a:off x="4143205" y="4489903"/>
            <a:ext cx="0" cy="21017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770880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8990013" y="6975475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March 10, 2022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0455275" y="6975475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49</a:t>
            </a:fld>
            <a:endParaRPr lang="en-GB" dirty="0"/>
          </a:p>
        </p:txBody>
      </p:sp>
      <p:sp>
        <p:nvSpPr>
          <p:cNvPr id="7" name="Title 20">
            <a:extLst>
              <a:ext uri="{FF2B5EF4-FFF2-40B4-BE49-F238E27FC236}">
                <a16:creationId xmlns:a16="http://schemas.microsoft.com/office/drawing/2014/main" id="{BAA30D9C-D060-994D-98BF-C03081337300}"/>
              </a:ext>
            </a:extLst>
          </p:cNvPr>
          <p:cNvSpPr txBox="1">
            <a:spLocks/>
          </p:cNvSpPr>
          <p:nvPr/>
        </p:nvSpPr>
        <p:spPr>
          <a:xfrm>
            <a:off x="-1383" y="540271"/>
            <a:ext cx="10693400" cy="1620391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pPr algn="ctr"/>
            <a:endParaRPr lang="en-GB" dirty="0">
              <a:latin typeface="Calibri Light" panose="020F0302020204030204" pitchFamily="34" charset="0"/>
            </a:endParaRPr>
          </a:p>
          <a:p>
            <a:pPr algn="ctr"/>
            <a:r>
              <a:rPr lang="en-GB" sz="2800" dirty="0">
                <a:latin typeface="Calibri Light" panose="020F0302020204030204" pitchFamily="34" charset="0"/>
              </a:rPr>
              <a:t>Model selection – </a:t>
            </a:r>
            <a:r>
              <a:rPr lang="en-GB" sz="2800" strike="sngStrike" dirty="0">
                <a:latin typeface="Calibri Light" panose="020F0302020204030204" pitchFamily="34" charset="0"/>
              </a:rPr>
              <a:t>we can only pick one</a:t>
            </a:r>
          </a:p>
          <a:p>
            <a:pPr algn="ctr"/>
            <a:endParaRPr lang="en-GB" sz="2800" strike="sngStrike" dirty="0">
              <a:latin typeface="Calibri Light" panose="020F0302020204030204" pitchFamily="34" charset="0"/>
            </a:endParaRPr>
          </a:p>
          <a:p>
            <a:pPr algn="ctr"/>
            <a:r>
              <a:rPr lang="en-GB" dirty="0">
                <a:latin typeface="Calibri Light" panose="020F0302020204030204" pitchFamily="34" charset="0"/>
              </a:rPr>
              <a:t>Actually no… but that is a fairly advanced topic we will leave for later</a:t>
            </a:r>
          </a:p>
        </p:txBody>
      </p:sp>
      <p:pic>
        <p:nvPicPr>
          <p:cNvPr id="9" name="Picture 8" descr="A picture containing text, person&#10;&#10;Description automatically generated">
            <a:extLst>
              <a:ext uri="{FF2B5EF4-FFF2-40B4-BE49-F238E27FC236}">
                <a16:creationId xmlns:a16="http://schemas.microsoft.com/office/drawing/2014/main" id="{88117F05-CC68-8841-877E-790A1E6C44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767" y="2844527"/>
            <a:ext cx="9055100" cy="387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9388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8990013" y="6975475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March 10, 2022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0455275" y="6975475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5</a:t>
            </a:fld>
            <a:endParaRPr lang="en-GB" dirty="0"/>
          </a:p>
        </p:txBody>
      </p:sp>
      <p:sp>
        <p:nvSpPr>
          <p:cNvPr id="5" name="Title 20"/>
          <p:cNvSpPr txBox="1">
            <a:spLocks/>
          </p:cNvSpPr>
          <p:nvPr/>
        </p:nvSpPr>
        <p:spPr>
          <a:xfrm>
            <a:off x="269998" y="192106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en-GB" dirty="0">
                <a:latin typeface="Calibri Light" panose="020F0302020204030204" pitchFamily="34" charset="0"/>
              </a:rPr>
              <a:t>REAL life example – truck or no truck</a:t>
            </a:r>
            <a:endParaRPr lang="pt-PT" dirty="0">
              <a:latin typeface="Calibri Light" panose="020F0302020204030204" pitchFamily="34" charset="0"/>
            </a:endParaRPr>
          </a:p>
        </p:txBody>
      </p:sp>
      <p:sp>
        <p:nvSpPr>
          <p:cNvPr id="4" name="AutoShape 2" descr="Image result for picture of cars traffic cameras"/>
          <p:cNvSpPr>
            <a:spLocks noChangeAspect="1" noChangeArrowheads="1"/>
          </p:cNvSpPr>
          <p:nvPr/>
        </p:nvSpPr>
        <p:spPr bwMode="auto">
          <a:xfrm>
            <a:off x="0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PT"/>
          </a:p>
        </p:txBody>
      </p:sp>
      <p:sp>
        <p:nvSpPr>
          <p:cNvPr id="10" name="AutoShape 4" descr="Image result for picture of cars traffic cameras"/>
          <p:cNvSpPr>
            <a:spLocks noChangeAspect="1" noChangeArrowheads="1"/>
          </p:cNvSpPr>
          <p:nvPr/>
        </p:nvSpPr>
        <p:spPr bwMode="auto">
          <a:xfrm>
            <a:off x="152400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PT"/>
          </a:p>
        </p:txBody>
      </p:sp>
      <p:cxnSp>
        <p:nvCxnSpPr>
          <p:cNvPr id="12" name="Straight Connector 11"/>
          <p:cNvCxnSpPr/>
          <p:nvPr/>
        </p:nvCxnSpPr>
        <p:spPr>
          <a:xfrm>
            <a:off x="5778748" y="845874"/>
            <a:ext cx="0" cy="574306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6188295" y="1332359"/>
            <a:ext cx="3253964" cy="2592288"/>
          </a:xfrm>
          <a:prstGeom prst="rect">
            <a:avLst/>
          </a:prstGeom>
          <a:solidFill>
            <a:srgbClr val="0070C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/>
              <a:t>Known data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9658282" y="1332359"/>
            <a:ext cx="581819" cy="2592288"/>
          </a:xfrm>
          <a:prstGeom prst="rect">
            <a:avLst/>
          </a:prstGeom>
          <a:solidFill>
            <a:srgbClr val="0070C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pt-PT" sz="3600" dirty="0" err="1"/>
              <a:t>Labels</a:t>
            </a:r>
            <a:endParaRPr lang="pt-PT" sz="36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1338" y="1188343"/>
            <a:ext cx="2591818" cy="27391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Rectangle 16"/>
          <p:cNvSpPr/>
          <p:nvPr/>
        </p:nvSpPr>
        <p:spPr>
          <a:xfrm>
            <a:off x="6188296" y="5089755"/>
            <a:ext cx="3253964" cy="1008112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/>
              <a:t>New Data</a:t>
            </a:r>
          </a:p>
        </p:txBody>
      </p:sp>
      <p:pic>
        <p:nvPicPr>
          <p:cNvPr id="2052" name="Picture 4" descr="Image result for picture of truckstraffic camera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9075" y="4323370"/>
            <a:ext cx="3096344" cy="2289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9892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8990013" y="6975475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March 10, 2022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0455275" y="6975475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50</a:t>
            </a:fld>
            <a:endParaRPr lang="en-GB" dirty="0"/>
          </a:p>
        </p:txBody>
      </p:sp>
      <p:sp>
        <p:nvSpPr>
          <p:cNvPr id="5" name="Title 20"/>
          <p:cNvSpPr txBox="1">
            <a:spLocks/>
          </p:cNvSpPr>
          <p:nvPr/>
        </p:nvSpPr>
        <p:spPr>
          <a:xfrm>
            <a:off x="0" y="1908423"/>
            <a:ext cx="10693400" cy="2160240"/>
          </a:xfrm>
          <a:prstGeom prst="rect">
            <a:avLst/>
          </a:prstGeom>
        </p:spPr>
        <p:txBody>
          <a:bodyPr/>
          <a:lstStyle>
            <a:lvl1pPr marL="0" algn="l" defTabSz="995690" rtl="0" eaLnBrk="1" latinLnBrk="0" hangingPunct="1">
              <a:spcBef>
                <a:spcPct val="0"/>
              </a:spcBef>
              <a:buNone/>
              <a:defRPr lang="en-GB" sz="4000" b="1" kern="1200" cap="all" dirty="0">
                <a:solidFill>
                  <a:srgbClr val="00915A"/>
                </a:solidFill>
                <a:latin typeface="BNPP Sans Condensed" pitchFamily="50" charset="0"/>
                <a:ea typeface="+mj-ea"/>
                <a:cs typeface="+mj-cs"/>
              </a:defRPr>
            </a:lvl1pPr>
          </a:lstStyle>
          <a:p>
            <a:pPr algn="ctr"/>
            <a:r>
              <a:rPr lang="en-GB" sz="4800" dirty="0">
                <a:solidFill>
                  <a:schemeClr val="tx1"/>
                </a:solidFill>
                <a:latin typeface="Calibri Light" panose="020F0302020204030204" pitchFamily="34" charset="0"/>
              </a:rPr>
              <a:t>Now, our model is </a:t>
            </a:r>
          </a:p>
          <a:p>
            <a:pPr algn="ctr"/>
            <a:r>
              <a:rPr lang="en-GB" sz="4800" dirty="0">
                <a:solidFill>
                  <a:schemeClr val="tx1"/>
                </a:solidFill>
                <a:latin typeface="Calibri Light" panose="020F0302020204030204" pitchFamily="34" charset="0"/>
              </a:rPr>
              <a:t>trained and picked</a:t>
            </a:r>
          </a:p>
          <a:p>
            <a:pPr algn="ctr"/>
            <a:r>
              <a:rPr lang="en-GB" sz="4800" dirty="0">
                <a:solidFill>
                  <a:schemeClr val="tx1"/>
                </a:solidFill>
                <a:latin typeface="Calibri Light" panose="020F0302020204030204" pitchFamily="34" charset="0"/>
              </a:rPr>
              <a:t> and </a:t>
            </a:r>
          </a:p>
          <a:p>
            <a:pPr algn="ctr"/>
            <a:r>
              <a:rPr lang="en-GB" sz="4800" dirty="0">
                <a:solidFill>
                  <a:schemeClr val="tx1"/>
                </a:solidFill>
                <a:latin typeface="Calibri Light" panose="020F0302020204030204" pitchFamily="34" charset="0"/>
              </a:rPr>
              <a:t>ready to classify new data. True</a:t>
            </a:r>
          </a:p>
          <a:p>
            <a:pPr algn="ctr"/>
            <a:endParaRPr lang="en-GB" sz="4800" dirty="0">
              <a:latin typeface="Calibri Light" panose="020F0302020204030204" pitchFamily="34" charset="0"/>
            </a:endParaRPr>
          </a:p>
          <a:p>
            <a:pPr algn="ctr"/>
            <a:endParaRPr lang="en-GB" sz="4800" dirty="0">
              <a:latin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625898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8990013" y="6975475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March 10, 2022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0455275" y="6975475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51</a:t>
            </a:fld>
            <a:endParaRPr lang="en-GB" dirty="0"/>
          </a:p>
        </p:txBody>
      </p:sp>
      <p:sp>
        <p:nvSpPr>
          <p:cNvPr id="5" name="Title 20"/>
          <p:cNvSpPr txBox="1">
            <a:spLocks/>
          </p:cNvSpPr>
          <p:nvPr/>
        </p:nvSpPr>
        <p:spPr>
          <a:xfrm>
            <a:off x="0" y="4716735"/>
            <a:ext cx="10693400" cy="72007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ctr" defTabSz="995690">
              <a:spcBef>
                <a:spcPct val="0"/>
              </a:spcBef>
              <a:buNone/>
              <a:defRPr sz="48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endParaRPr lang="en-GB" dirty="0">
              <a:latin typeface="Calibri Light" panose="020F0302020204030204" pitchFamily="34" charset="0"/>
            </a:endParaRPr>
          </a:p>
          <a:p>
            <a:r>
              <a:rPr lang="en-GB" dirty="0">
                <a:latin typeface="Calibri Light" panose="020F0302020204030204" pitchFamily="34" charset="0"/>
              </a:rPr>
              <a:t>But can we say how good it is?</a:t>
            </a:r>
          </a:p>
          <a:p>
            <a:endParaRPr lang="en-GB" dirty="0">
              <a:latin typeface="Calibri Light" panose="020F0302020204030204" pitchFamily="34" charset="0"/>
            </a:endParaRPr>
          </a:p>
          <a:p>
            <a:endParaRPr lang="en-GB" dirty="0">
              <a:latin typeface="Calibri Light" panose="020F0302020204030204" pitchFamily="34" charset="0"/>
            </a:endParaRPr>
          </a:p>
        </p:txBody>
      </p:sp>
      <p:sp>
        <p:nvSpPr>
          <p:cNvPr id="6" name="Title 20">
            <a:extLst>
              <a:ext uri="{FF2B5EF4-FFF2-40B4-BE49-F238E27FC236}">
                <a16:creationId xmlns:a16="http://schemas.microsoft.com/office/drawing/2014/main" id="{F7812629-63E2-884C-9194-9A3824B8ECB6}"/>
              </a:ext>
            </a:extLst>
          </p:cNvPr>
          <p:cNvSpPr txBox="1">
            <a:spLocks/>
          </p:cNvSpPr>
          <p:nvPr/>
        </p:nvSpPr>
        <p:spPr>
          <a:xfrm>
            <a:off x="0" y="1908423"/>
            <a:ext cx="10693400" cy="2160240"/>
          </a:xfrm>
          <a:prstGeom prst="rect">
            <a:avLst/>
          </a:prstGeom>
        </p:spPr>
        <p:txBody>
          <a:bodyPr/>
          <a:lstStyle>
            <a:lvl1pPr marL="0" algn="l" defTabSz="995690" rtl="0" eaLnBrk="1" latinLnBrk="0" hangingPunct="1">
              <a:spcBef>
                <a:spcPct val="0"/>
              </a:spcBef>
              <a:buNone/>
              <a:defRPr lang="en-GB" sz="4000" b="1" kern="1200" cap="all" dirty="0">
                <a:solidFill>
                  <a:srgbClr val="00915A"/>
                </a:solidFill>
                <a:latin typeface="BNPP Sans Condensed" pitchFamily="50" charset="0"/>
                <a:ea typeface="+mj-ea"/>
                <a:cs typeface="+mj-cs"/>
              </a:defRPr>
            </a:lvl1pPr>
          </a:lstStyle>
          <a:p>
            <a:pPr algn="ctr"/>
            <a:r>
              <a:rPr lang="en-GB" sz="4800" dirty="0">
                <a:solidFill>
                  <a:schemeClr val="tx1"/>
                </a:solidFill>
                <a:latin typeface="Calibri Light" panose="020F0302020204030204" pitchFamily="34" charset="0"/>
              </a:rPr>
              <a:t>Now, our model is </a:t>
            </a:r>
          </a:p>
          <a:p>
            <a:pPr algn="ctr"/>
            <a:r>
              <a:rPr lang="en-GB" sz="4800" dirty="0">
                <a:solidFill>
                  <a:schemeClr val="tx1"/>
                </a:solidFill>
                <a:latin typeface="Calibri Light" panose="020F0302020204030204" pitchFamily="34" charset="0"/>
              </a:rPr>
              <a:t>trained and picked</a:t>
            </a:r>
          </a:p>
          <a:p>
            <a:pPr algn="ctr"/>
            <a:r>
              <a:rPr lang="en-GB" sz="4800" dirty="0">
                <a:solidFill>
                  <a:schemeClr val="tx1"/>
                </a:solidFill>
                <a:latin typeface="Calibri Light" panose="020F0302020204030204" pitchFamily="34" charset="0"/>
              </a:rPr>
              <a:t> and </a:t>
            </a:r>
          </a:p>
          <a:p>
            <a:pPr algn="ctr"/>
            <a:r>
              <a:rPr lang="en-GB" sz="4800" dirty="0">
                <a:solidFill>
                  <a:schemeClr val="tx1"/>
                </a:solidFill>
                <a:latin typeface="Calibri Light" panose="020F0302020204030204" pitchFamily="34" charset="0"/>
              </a:rPr>
              <a:t>ready to classify new data. True</a:t>
            </a:r>
          </a:p>
          <a:p>
            <a:pPr algn="ctr"/>
            <a:endParaRPr lang="en-GB" sz="4800" dirty="0">
              <a:latin typeface="Calibri Light" panose="020F0302020204030204" pitchFamily="34" charset="0"/>
            </a:endParaRPr>
          </a:p>
          <a:p>
            <a:pPr algn="ctr"/>
            <a:endParaRPr lang="en-GB" sz="4800" dirty="0">
              <a:latin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439540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8990013" y="6975475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March 10, 2022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0455275" y="6975475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52</a:t>
            </a:fld>
            <a:endParaRPr lang="en-GB" dirty="0"/>
          </a:p>
        </p:txBody>
      </p:sp>
      <p:sp>
        <p:nvSpPr>
          <p:cNvPr id="5" name="Title 20"/>
          <p:cNvSpPr txBox="1">
            <a:spLocks/>
          </p:cNvSpPr>
          <p:nvPr/>
        </p:nvSpPr>
        <p:spPr>
          <a:xfrm>
            <a:off x="0" y="2484487"/>
            <a:ext cx="10693400" cy="2160240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pPr algn="ctr"/>
            <a:r>
              <a:rPr lang="en-GB" sz="6600" dirty="0">
                <a:latin typeface="Calibri Light" panose="020F0302020204030204" pitchFamily="34" charset="0"/>
              </a:rPr>
              <a:t>Machine learning process</a:t>
            </a:r>
          </a:p>
          <a:p>
            <a:pPr algn="ctr"/>
            <a:r>
              <a:rPr lang="en-GB" sz="4800" dirty="0">
                <a:latin typeface="Calibri Light" panose="020F0302020204030204" pitchFamily="34" charset="0"/>
              </a:rPr>
              <a:t>TEST SET</a:t>
            </a:r>
          </a:p>
        </p:txBody>
      </p:sp>
    </p:spTree>
    <p:extLst>
      <p:ext uri="{BB962C8B-B14F-4D97-AF65-F5344CB8AC3E}">
        <p14:creationId xmlns:p14="http://schemas.microsoft.com/office/powerpoint/2010/main" val="330062057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8990013" y="6975475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March 10, 2022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0455275" y="6975475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53</a:t>
            </a:fld>
            <a:endParaRPr lang="en-GB" dirty="0"/>
          </a:p>
        </p:txBody>
      </p:sp>
      <p:sp>
        <p:nvSpPr>
          <p:cNvPr id="6" name="Title 20"/>
          <p:cNvSpPr txBox="1">
            <a:spLocks/>
          </p:cNvSpPr>
          <p:nvPr/>
        </p:nvSpPr>
        <p:spPr>
          <a:xfrm>
            <a:off x="269998" y="192106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ctr" defTabSz="995690">
              <a:spcBef>
                <a:spcPct val="0"/>
              </a:spcBef>
              <a:buNone/>
              <a:defRPr sz="48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pPr algn="l"/>
            <a:r>
              <a:rPr lang="en-GB" sz="4000" dirty="0">
                <a:latin typeface="Calibri Light" panose="020F0302020204030204" pitchFamily="34" charset="0"/>
              </a:rPr>
              <a:t>Machine learning workflow operations – M</a:t>
            </a:r>
            <a:r>
              <a:rPr lang="pt-PT" sz="4000" dirty="0">
                <a:latin typeface="Calibri Light" panose="020F0302020204030204" pitchFamily="34" charset="0"/>
              </a:rPr>
              <a:t>odel Selection</a:t>
            </a:r>
            <a:endParaRPr lang="en-GB" sz="4000" dirty="0">
              <a:latin typeface="Calibri Light" panose="020F030202020403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08840" y="1836415"/>
            <a:ext cx="3771623" cy="2592288"/>
          </a:xfrm>
          <a:prstGeom prst="rect">
            <a:avLst/>
          </a:prstGeom>
          <a:solidFill>
            <a:srgbClr val="0070C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4400" b="1" dirty="0"/>
              <a:t>Known data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951" y="1792247"/>
            <a:ext cx="1133568" cy="1133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5715951" y="1494935"/>
            <a:ext cx="13473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KNN</a:t>
            </a:r>
          </a:p>
        </p:txBody>
      </p:sp>
      <p:sp>
        <p:nvSpPr>
          <p:cNvPr id="35" name="Rectangle 34"/>
          <p:cNvSpPr/>
          <p:nvPr/>
        </p:nvSpPr>
        <p:spPr>
          <a:xfrm>
            <a:off x="8031717" y="1664212"/>
            <a:ext cx="581819" cy="1440160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pt-PT" sz="4000" dirty="0"/>
              <a:t>?</a:t>
            </a:r>
          </a:p>
        </p:txBody>
      </p:sp>
      <p:cxnSp>
        <p:nvCxnSpPr>
          <p:cNvPr id="36" name="Straight Arrow Connector 35"/>
          <p:cNvCxnSpPr/>
          <p:nvPr/>
        </p:nvCxnSpPr>
        <p:spPr>
          <a:xfrm>
            <a:off x="7132022" y="2469464"/>
            <a:ext cx="73423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4648880" y="2359031"/>
            <a:ext cx="73423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8031717" y="2189754"/>
            <a:ext cx="15006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=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9532376" y="2215015"/>
            <a:ext cx="8826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86%</a:t>
            </a:r>
          </a:p>
        </p:txBody>
      </p:sp>
      <p:pic>
        <p:nvPicPr>
          <p:cNvPr id="39" name="Picture 1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8" r="3566" b="6160"/>
          <a:stretch/>
        </p:blipFill>
        <p:spPr bwMode="auto">
          <a:xfrm>
            <a:off x="5419916" y="2640527"/>
            <a:ext cx="805863" cy="57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" name="Rectangle 44"/>
          <p:cNvSpPr/>
          <p:nvPr/>
        </p:nvSpPr>
        <p:spPr>
          <a:xfrm rot="20103967">
            <a:off x="2336905" y="3751232"/>
            <a:ext cx="2035530" cy="485496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solidFill>
                  <a:schemeClr val="tx1"/>
                </a:solidFill>
              </a:rPr>
              <a:t>Cross Validation</a:t>
            </a:r>
          </a:p>
        </p:txBody>
      </p:sp>
      <p:sp>
        <p:nvSpPr>
          <p:cNvPr id="49" name="Rectangle 48"/>
          <p:cNvSpPr/>
          <p:nvPr/>
        </p:nvSpPr>
        <p:spPr>
          <a:xfrm>
            <a:off x="8942916" y="1664212"/>
            <a:ext cx="445443" cy="290500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50" name="Rectangle 49"/>
          <p:cNvSpPr/>
          <p:nvPr/>
        </p:nvSpPr>
        <p:spPr>
          <a:xfrm>
            <a:off x="8942915" y="2039180"/>
            <a:ext cx="445443" cy="290500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51" name="Rectangle 50"/>
          <p:cNvSpPr/>
          <p:nvPr/>
        </p:nvSpPr>
        <p:spPr>
          <a:xfrm>
            <a:off x="8942916" y="2402654"/>
            <a:ext cx="445443" cy="290500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52" name="Rectangle 51"/>
          <p:cNvSpPr/>
          <p:nvPr/>
        </p:nvSpPr>
        <p:spPr>
          <a:xfrm>
            <a:off x="8942916" y="2780564"/>
            <a:ext cx="445443" cy="290500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951" y="3641623"/>
            <a:ext cx="1133568" cy="1133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5715951" y="3344311"/>
            <a:ext cx="13473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SVM</a:t>
            </a:r>
          </a:p>
        </p:txBody>
      </p:sp>
      <p:sp>
        <p:nvSpPr>
          <p:cNvPr id="21" name="Rectangle 20"/>
          <p:cNvSpPr/>
          <p:nvPr/>
        </p:nvSpPr>
        <p:spPr>
          <a:xfrm>
            <a:off x="8031717" y="3513588"/>
            <a:ext cx="581819" cy="1440160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pt-PT" sz="4000" dirty="0"/>
              <a:t>?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7132022" y="4318840"/>
            <a:ext cx="73423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4648880" y="4208407"/>
            <a:ext cx="73423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8031717" y="4039130"/>
            <a:ext cx="15006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=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9532376" y="4064391"/>
            <a:ext cx="8826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80%</a:t>
            </a:r>
          </a:p>
        </p:txBody>
      </p:sp>
      <p:pic>
        <p:nvPicPr>
          <p:cNvPr id="26" name="Picture 1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8" r="3566" b="6160"/>
          <a:stretch/>
        </p:blipFill>
        <p:spPr bwMode="auto">
          <a:xfrm>
            <a:off x="5419916" y="4489903"/>
            <a:ext cx="805863" cy="57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Rectangle 26"/>
          <p:cNvSpPr/>
          <p:nvPr/>
        </p:nvSpPr>
        <p:spPr>
          <a:xfrm>
            <a:off x="8942916" y="3513588"/>
            <a:ext cx="445443" cy="290500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28" name="Rectangle 27"/>
          <p:cNvSpPr/>
          <p:nvPr/>
        </p:nvSpPr>
        <p:spPr>
          <a:xfrm>
            <a:off x="8942915" y="3888556"/>
            <a:ext cx="445443" cy="290500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29" name="Rectangle 28"/>
          <p:cNvSpPr/>
          <p:nvPr/>
        </p:nvSpPr>
        <p:spPr>
          <a:xfrm>
            <a:off x="8942916" y="4252030"/>
            <a:ext cx="445443" cy="290500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30" name="Rectangle 29"/>
          <p:cNvSpPr/>
          <p:nvPr/>
        </p:nvSpPr>
        <p:spPr>
          <a:xfrm>
            <a:off x="8942916" y="4629940"/>
            <a:ext cx="445443" cy="290500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pic>
        <p:nvPicPr>
          <p:cNvPr id="3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7685" y="5615372"/>
            <a:ext cx="1133568" cy="1133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TextBox 33"/>
          <p:cNvSpPr txBox="1"/>
          <p:nvPr/>
        </p:nvSpPr>
        <p:spPr>
          <a:xfrm>
            <a:off x="5767685" y="5318060"/>
            <a:ext cx="13473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Regression</a:t>
            </a:r>
          </a:p>
        </p:txBody>
      </p:sp>
      <p:sp>
        <p:nvSpPr>
          <p:cNvPr id="37" name="Rectangle 36"/>
          <p:cNvSpPr/>
          <p:nvPr/>
        </p:nvSpPr>
        <p:spPr>
          <a:xfrm>
            <a:off x="8083451" y="5487337"/>
            <a:ext cx="581819" cy="1440160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pt-PT" sz="4000" dirty="0"/>
              <a:t>?</a:t>
            </a:r>
          </a:p>
        </p:txBody>
      </p:sp>
      <p:cxnSp>
        <p:nvCxnSpPr>
          <p:cNvPr id="38" name="Straight Arrow Connector 37"/>
          <p:cNvCxnSpPr/>
          <p:nvPr/>
        </p:nvCxnSpPr>
        <p:spPr>
          <a:xfrm>
            <a:off x="7183756" y="6292589"/>
            <a:ext cx="73423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V="1">
            <a:off x="4131775" y="6182156"/>
            <a:ext cx="1303077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8083451" y="6012879"/>
            <a:ext cx="15006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=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9584110" y="6038140"/>
            <a:ext cx="8826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62%</a:t>
            </a:r>
          </a:p>
        </p:txBody>
      </p:sp>
      <p:pic>
        <p:nvPicPr>
          <p:cNvPr id="43" name="Picture 1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8" r="3566" b="6160"/>
          <a:stretch/>
        </p:blipFill>
        <p:spPr bwMode="auto">
          <a:xfrm>
            <a:off x="5471650" y="6463652"/>
            <a:ext cx="805863" cy="57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" name="Rectangle 43"/>
          <p:cNvSpPr/>
          <p:nvPr/>
        </p:nvSpPr>
        <p:spPr>
          <a:xfrm>
            <a:off x="8994650" y="5487337"/>
            <a:ext cx="445443" cy="290500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47" name="Rectangle 46"/>
          <p:cNvSpPr/>
          <p:nvPr/>
        </p:nvSpPr>
        <p:spPr>
          <a:xfrm>
            <a:off x="8994649" y="5862305"/>
            <a:ext cx="445443" cy="290500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48" name="Rectangle 47"/>
          <p:cNvSpPr/>
          <p:nvPr/>
        </p:nvSpPr>
        <p:spPr>
          <a:xfrm>
            <a:off x="8994650" y="6225779"/>
            <a:ext cx="445443" cy="290500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53" name="Rectangle 52"/>
          <p:cNvSpPr/>
          <p:nvPr/>
        </p:nvSpPr>
        <p:spPr>
          <a:xfrm>
            <a:off x="8994650" y="6603689"/>
            <a:ext cx="445443" cy="290500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4131775" y="4489903"/>
            <a:ext cx="0" cy="16922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928165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8990013" y="6975475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March 10, 2022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0455275" y="6975475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54</a:t>
            </a:fld>
            <a:endParaRPr lang="en-GB" dirty="0"/>
          </a:p>
        </p:txBody>
      </p:sp>
      <p:sp>
        <p:nvSpPr>
          <p:cNvPr id="6" name="Title 20"/>
          <p:cNvSpPr txBox="1">
            <a:spLocks/>
          </p:cNvSpPr>
          <p:nvPr/>
        </p:nvSpPr>
        <p:spPr>
          <a:xfrm>
            <a:off x="269998" y="192106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ctr" defTabSz="995690">
              <a:spcBef>
                <a:spcPct val="0"/>
              </a:spcBef>
              <a:buNone/>
              <a:defRPr sz="48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pPr algn="l"/>
            <a:r>
              <a:rPr lang="en-GB" sz="4000" dirty="0">
                <a:latin typeface="Calibri Light" panose="020F0302020204030204" pitchFamily="34" charset="0"/>
              </a:rPr>
              <a:t>Machine learning workflow operations – M</a:t>
            </a:r>
            <a:r>
              <a:rPr lang="pt-PT" sz="4000" dirty="0">
                <a:latin typeface="Calibri Light" panose="020F0302020204030204" pitchFamily="34" charset="0"/>
              </a:rPr>
              <a:t>odel Selection</a:t>
            </a:r>
            <a:endParaRPr lang="en-GB" sz="4000" dirty="0">
              <a:latin typeface="Calibri Light" panose="020F030202020403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08840" y="1836415"/>
            <a:ext cx="3771623" cy="2592288"/>
          </a:xfrm>
          <a:prstGeom prst="rect">
            <a:avLst/>
          </a:prstGeom>
          <a:solidFill>
            <a:srgbClr val="0070C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4400" b="1" dirty="0"/>
              <a:t>Known data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951" y="1792247"/>
            <a:ext cx="1133568" cy="1133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5715951" y="1494935"/>
            <a:ext cx="13473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KNN</a:t>
            </a:r>
          </a:p>
        </p:txBody>
      </p:sp>
      <p:sp>
        <p:nvSpPr>
          <p:cNvPr id="35" name="Rectangle 34"/>
          <p:cNvSpPr/>
          <p:nvPr/>
        </p:nvSpPr>
        <p:spPr>
          <a:xfrm>
            <a:off x="8031717" y="1664212"/>
            <a:ext cx="581819" cy="1440160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pt-PT" sz="4000" dirty="0"/>
              <a:t>?</a:t>
            </a:r>
          </a:p>
        </p:txBody>
      </p:sp>
      <p:cxnSp>
        <p:nvCxnSpPr>
          <p:cNvPr id="36" name="Straight Arrow Connector 35"/>
          <p:cNvCxnSpPr/>
          <p:nvPr/>
        </p:nvCxnSpPr>
        <p:spPr>
          <a:xfrm>
            <a:off x="7132022" y="2469464"/>
            <a:ext cx="73423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4648880" y="2359031"/>
            <a:ext cx="73423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8031717" y="2189754"/>
            <a:ext cx="15006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=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9532376" y="2215015"/>
            <a:ext cx="8826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86%</a:t>
            </a:r>
          </a:p>
        </p:txBody>
      </p:sp>
      <p:pic>
        <p:nvPicPr>
          <p:cNvPr id="39" name="Picture 1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8" r="3566" b="6160"/>
          <a:stretch/>
        </p:blipFill>
        <p:spPr bwMode="auto">
          <a:xfrm>
            <a:off x="5419916" y="2640527"/>
            <a:ext cx="805863" cy="57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" name="Rectangle 44"/>
          <p:cNvSpPr/>
          <p:nvPr/>
        </p:nvSpPr>
        <p:spPr>
          <a:xfrm rot="20103967">
            <a:off x="2336905" y="3751232"/>
            <a:ext cx="2035530" cy="485496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solidFill>
                  <a:schemeClr val="tx1"/>
                </a:solidFill>
              </a:rPr>
              <a:t>Cross Validation</a:t>
            </a:r>
          </a:p>
        </p:txBody>
      </p:sp>
      <p:sp>
        <p:nvSpPr>
          <p:cNvPr id="49" name="Rectangle 48"/>
          <p:cNvSpPr/>
          <p:nvPr/>
        </p:nvSpPr>
        <p:spPr>
          <a:xfrm>
            <a:off x="8942916" y="1664212"/>
            <a:ext cx="445443" cy="290500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50" name="Rectangle 49"/>
          <p:cNvSpPr/>
          <p:nvPr/>
        </p:nvSpPr>
        <p:spPr>
          <a:xfrm>
            <a:off x="8942915" y="2039180"/>
            <a:ext cx="445443" cy="290500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51" name="Rectangle 50"/>
          <p:cNvSpPr/>
          <p:nvPr/>
        </p:nvSpPr>
        <p:spPr>
          <a:xfrm>
            <a:off x="8942916" y="2402654"/>
            <a:ext cx="445443" cy="290500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52" name="Rectangle 51"/>
          <p:cNvSpPr/>
          <p:nvPr/>
        </p:nvSpPr>
        <p:spPr>
          <a:xfrm>
            <a:off x="8942916" y="2780564"/>
            <a:ext cx="445443" cy="290500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951" y="3641623"/>
            <a:ext cx="1133568" cy="1133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5715951" y="3344311"/>
            <a:ext cx="13473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SVM</a:t>
            </a:r>
          </a:p>
        </p:txBody>
      </p:sp>
      <p:sp>
        <p:nvSpPr>
          <p:cNvPr id="21" name="Rectangle 20"/>
          <p:cNvSpPr/>
          <p:nvPr/>
        </p:nvSpPr>
        <p:spPr>
          <a:xfrm>
            <a:off x="8031717" y="3513588"/>
            <a:ext cx="581819" cy="1440160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pt-PT" sz="4000" dirty="0"/>
              <a:t>?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7132022" y="4318840"/>
            <a:ext cx="73423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4648880" y="4208407"/>
            <a:ext cx="73423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8031717" y="4039130"/>
            <a:ext cx="15006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=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9532376" y="4064391"/>
            <a:ext cx="8826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80%</a:t>
            </a:r>
          </a:p>
        </p:txBody>
      </p:sp>
      <p:pic>
        <p:nvPicPr>
          <p:cNvPr id="26" name="Picture 1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8" r="3566" b="6160"/>
          <a:stretch/>
        </p:blipFill>
        <p:spPr bwMode="auto">
          <a:xfrm>
            <a:off x="5419916" y="4489903"/>
            <a:ext cx="805863" cy="57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Rectangle 26"/>
          <p:cNvSpPr/>
          <p:nvPr/>
        </p:nvSpPr>
        <p:spPr>
          <a:xfrm>
            <a:off x="8942916" y="3513588"/>
            <a:ext cx="445443" cy="290500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28" name="Rectangle 27"/>
          <p:cNvSpPr/>
          <p:nvPr/>
        </p:nvSpPr>
        <p:spPr>
          <a:xfrm>
            <a:off x="8942915" y="3888556"/>
            <a:ext cx="445443" cy="290500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29" name="Rectangle 28"/>
          <p:cNvSpPr/>
          <p:nvPr/>
        </p:nvSpPr>
        <p:spPr>
          <a:xfrm>
            <a:off x="8942916" y="4252030"/>
            <a:ext cx="445443" cy="290500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30" name="Rectangle 29"/>
          <p:cNvSpPr/>
          <p:nvPr/>
        </p:nvSpPr>
        <p:spPr>
          <a:xfrm>
            <a:off x="8942916" y="4629940"/>
            <a:ext cx="445443" cy="290500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pic>
        <p:nvPicPr>
          <p:cNvPr id="3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7685" y="5615372"/>
            <a:ext cx="1133568" cy="1133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TextBox 33"/>
          <p:cNvSpPr txBox="1"/>
          <p:nvPr/>
        </p:nvSpPr>
        <p:spPr>
          <a:xfrm>
            <a:off x="5767685" y="5318060"/>
            <a:ext cx="13473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Regression</a:t>
            </a:r>
          </a:p>
        </p:txBody>
      </p:sp>
      <p:sp>
        <p:nvSpPr>
          <p:cNvPr id="37" name="Rectangle 36"/>
          <p:cNvSpPr/>
          <p:nvPr/>
        </p:nvSpPr>
        <p:spPr>
          <a:xfrm>
            <a:off x="8083451" y="5487337"/>
            <a:ext cx="581819" cy="1440160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pt-PT" sz="4000" dirty="0"/>
              <a:t>?</a:t>
            </a:r>
          </a:p>
        </p:txBody>
      </p:sp>
      <p:cxnSp>
        <p:nvCxnSpPr>
          <p:cNvPr id="38" name="Straight Arrow Connector 37"/>
          <p:cNvCxnSpPr/>
          <p:nvPr/>
        </p:nvCxnSpPr>
        <p:spPr>
          <a:xfrm>
            <a:off x="7183756" y="6292589"/>
            <a:ext cx="73423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V="1">
            <a:off x="4131775" y="6182156"/>
            <a:ext cx="1303077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8083451" y="6012879"/>
            <a:ext cx="15006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=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9584110" y="6038140"/>
            <a:ext cx="8826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62%</a:t>
            </a:r>
          </a:p>
        </p:txBody>
      </p:sp>
      <p:pic>
        <p:nvPicPr>
          <p:cNvPr id="43" name="Picture 1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8" r="3566" b="6160"/>
          <a:stretch/>
        </p:blipFill>
        <p:spPr bwMode="auto">
          <a:xfrm>
            <a:off x="5471650" y="6463652"/>
            <a:ext cx="805863" cy="57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" name="Rectangle 43"/>
          <p:cNvSpPr/>
          <p:nvPr/>
        </p:nvSpPr>
        <p:spPr>
          <a:xfrm>
            <a:off x="8994650" y="5487337"/>
            <a:ext cx="445443" cy="290500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47" name="Rectangle 46"/>
          <p:cNvSpPr/>
          <p:nvPr/>
        </p:nvSpPr>
        <p:spPr>
          <a:xfrm>
            <a:off x="8994649" y="5862305"/>
            <a:ext cx="445443" cy="290500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48" name="Rectangle 47"/>
          <p:cNvSpPr/>
          <p:nvPr/>
        </p:nvSpPr>
        <p:spPr>
          <a:xfrm>
            <a:off x="8994650" y="6225779"/>
            <a:ext cx="445443" cy="290500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53" name="Rectangle 52"/>
          <p:cNvSpPr/>
          <p:nvPr/>
        </p:nvSpPr>
        <p:spPr>
          <a:xfrm>
            <a:off x="8994650" y="6603689"/>
            <a:ext cx="445443" cy="290500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4131775" y="4489903"/>
            <a:ext cx="0" cy="16922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itle 20"/>
          <p:cNvSpPr txBox="1">
            <a:spLocks/>
          </p:cNvSpPr>
          <p:nvPr/>
        </p:nvSpPr>
        <p:spPr>
          <a:xfrm rot="20493251">
            <a:off x="1927293" y="4023449"/>
            <a:ext cx="7428592" cy="1771324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/>
          <a:lstStyle>
            <a:lvl1pPr marL="0" algn="l" defTabSz="995690" rtl="0" eaLnBrk="1" latinLnBrk="0" hangingPunct="1">
              <a:spcBef>
                <a:spcPct val="0"/>
              </a:spcBef>
              <a:buNone/>
              <a:defRPr lang="en-GB" sz="4000" b="1" kern="1200" cap="all" dirty="0">
                <a:solidFill>
                  <a:srgbClr val="00915A"/>
                </a:solidFill>
                <a:latin typeface="BNPP Sans Condensed" pitchFamily="50" charset="0"/>
                <a:ea typeface="+mj-ea"/>
                <a:cs typeface="+mj-cs"/>
              </a:defRPr>
            </a:lvl1pPr>
          </a:lstStyle>
          <a:p>
            <a:pPr algn="ctr"/>
            <a:r>
              <a:rPr lang="en-GB" sz="5400" u="sng" dirty="0">
                <a:solidFill>
                  <a:schemeClr val="bg2"/>
                </a:solidFill>
                <a:latin typeface="Calibri Light" panose="020F0302020204030204" pitchFamily="34" charset="0"/>
              </a:rPr>
              <a:t>Can we say how good it is?</a:t>
            </a:r>
            <a:endParaRPr lang="pt-PT" sz="5400" u="sng" dirty="0">
              <a:solidFill>
                <a:schemeClr val="bg2"/>
              </a:solidFill>
              <a:latin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762835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8990013" y="6975475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March 10, 2022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0455275" y="6975475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55</a:t>
            </a:fld>
            <a:endParaRPr lang="en-GB" dirty="0"/>
          </a:p>
        </p:txBody>
      </p:sp>
      <p:sp>
        <p:nvSpPr>
          <p:cNvPr id="6" name="Title 20"/>
          <p:cNvSpPr txBox="1">
            <a:spLocks/>
          </p:cNvSpPr>
          <p:nvPr/>
        </p:nvSpPr>
        <p:spPr>
          <a:xfrm>
            <a:off x="269998" y="192106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en-GB" dirty="0">
                <a:latin typeface="Calibri Light" panose="020F0302020204030204" pitchFamily="34" charset="0"/>
              </a:rPr>
              <a:t>Machine learning workflow operations – M</a:t>
            </a:r>
            <a:r>
              <a:rPr lang="pt-PT" dirty="0">
                <a:latin typeface="Calibri Light" panose="020F0302020204030204" pitchFamily="34" charset="0"/>
              </a:rPr>
              <a:t>odel Selection</a:t>
            </a:r>
            <a:endParaRPr lang="en-GB" dirty="0">
              <a:latin typeface="Calibri Light" panose="020F030202020403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66180" y="1836415"/>
            <a:ext cx="3771623" cy="2592288"/>
          </a:xfrm>
          <a:prstGeom prst="rect">
            <a:avLst/>
          </a:prstGeom>
          <a:solidFill>
            <a:srgbClr val="0070C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4400" b="1" dirty="0"/>
              <a:t>Known data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3291" y="1792247"/>
            <a:ext cx="1133568" cy="1133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5773291" y="1494935"/>
            <a:ext cx="13473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KNN</a:t>
            </a:r>
          </a:p>
        </p:txBody>
      </p:sp>
      <p:sp>
        <p:nvSpPr>
          <p:cNvPr id="35" name="Rectangle 34"/>
          <p:cNvSpPr/>
          <p:nvPr/>
        </p:nvSpPr>
        <p:spPr>
          <a:xfrm>
            <a:off x="8089057" y="1664212"/>
            <a:ext cx="581819" cy="1440160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pt-PT" sz="4000" dirty="0"/>
              <a:t>?</a:t>
            </a:r>
          </a:p>
        </p:txBody>
      </p:sp>
      <p:cxnSp>
        <p:nvCxnSpPr>
          <p:cNvPr id="36" name="Straight Arrow Connector 35"/>
          <p:cNvCxnSpPr/>
          <p:nvPr/>
        </p:nvCxnSpPr>
        <p:spPr>
          <a:xfrm>
            <a:off x="7189362" y="2469464"/>
            <a:ext cx="73423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4706220" y="2359031"/>
            <a:ext cx="73423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8089057" y="2189754"/>
            <a:ext cx="15006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=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9589716" y="2215015"/>
            <a:ext cx="8826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86%</a:t>
            </a:r>
          </a:p>
        </p:txBody>
      </p:sp>
      <p:pic>
        <p:nvPicPr>
          <p:cNvPr id="39" name="Picture 1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8" r="3566" b="6160"/>
          <a:stretch/>
        </p:blipFill>
        <p:spPr bwMode="auto">
          <a:xfrm>
            <a:off x="5477256" y="2640527"/>
            <a:ext cx="805863" cy="57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" name="Rectangle 44"/>
          <p:cNvSpPr/>
          <p:nvPr/>
        </p:nvSpPr>
        <p:spPr>
          <a:xfrm rot="20103967">
            <a:off x="2394245" y="3751232"/>
            <a:ext cx="2035530" cy="485496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solidFill>
                  <a:schemeClr val="tx1"/>
                </a:solidFill>
              </a:rPr>
              <a:t>Cross Validation</a:t>
            </a:r>
          </a:p>
        </p:txBody>
      </p:sp>
      <p:sp>
        <p:nvSpPr>
          <p:cNvPr id="49" name="Rectangle 48"/>
          <p:cNvSpPr/>
          <p:nvPr/>
        </p:nvSpPr>
        <p:spPr>
          <a:xfrm>
            <a:off x="9000256" y="1664212"/>
            <a:ext cx="445443" cy="290500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50" name="Rectangle 49"/>
          <p:cNvSpPr/>
          <p:nvPr/>
        </p:nvSpPr>
        <p:spPr>
          <a:xfrm>
            <a:off x="9000255" y="2039180"/>
            <a:ext cx="445443" cy="290500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51" name="Rectangle 50"/>
          <p:cNvSpPr/>
          <p:nvPr/>
        </p:nvSpPr>
        <p:spPr>
          <a:xfrm>
            <a:off x="9000256" y="2402654"/>
            <a:ext cx="445443" cy="290500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52" name="Rectangle 51"/>
          <p:cNvSpPr/>
          <p:nvPr/>
        </p:nvSpPr>
        <p:spPr>
          <a:xfrm>
            <a:off x="9000256" y="2780564"/>
            <a:ext cx="445443" cy="290500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3291" y="3641623"/>
            <a:ext cx="1133568" cy="1133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5773291" y="3344311"/>
            <a:ext cx="13473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SVM</a:t>
            </a:r>
          </a:p>
        </p:txBody>
      </p:sp>
      <p:sp>
        <p:nvSpPr>
          <p:cNvPr id="21" name="Rectangle 20"/>
          <p:cNvSpPr/>
          <p:nvPr/>
        </p:nvSpPr>
        <p:spPr>
          <a:xfrm>
            <a:off x="8089057" y="3513588"/>
            <a:ext cx="581819" cy="1440160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pt-PT" sz="4000" dirty="0"/>
              <a:t>?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7189362" y="4318840"/>
            <a:ext cx="73423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4706220" y="4208407"/>
            <a:ext cx="73423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8089057" y="4039130"/>
            <a:ext cx="15006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=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9589716" y="4064391"/>
            <a:ext cx="8826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80%</a:t>
            </a:r>
          </a:p>
        </p:txBody>
      </p:sp>
      <p:pic>
        <p:nvPicPr>
          <p:cNvPr id="26" name="Picture 1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8" r="3566" b="6160"/>
          <a:stretch/>
        </p:blipFill>
        <p:spPr bwMode="auto">
          <a:xfrm>
            <a:off x="5477256" y="4489903"/>
            <a:ext cx="805863" cy="57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Rectangle 26"/>
          <p:cNvSpPr/>
          <p:nvPr/>
        </p:nvSpPr>
        <p:spPr>
          <a:xfrm>
            <a:off x="9000256" y="3513588"/>
            <a:ext cx="445443" cy="290500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28" name="Rectangle 27"/>
          <p:cNvSpPr/>
          <p:nvPr/>
        </p:nvSpPr>
        <p:spPr>
          <a:xfrm>
            <a:off x="9000255" y="3888556"/>
            <a:ext cx="445443" cy="290500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29" name="Rectangle 28"/>
          <p:cNvSpPr/>
          <p:nvPr/>
        </p:nvSpPr>
        <p:spPr>
          <a:xfrm>
            <a:off x="9000256" y="4252030"/>
            <a:ext cx="445443" cy="290500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30" name="Rectangle 29"/>
          <p:cNvSpPr/>
          <p:nvPr/>
        </p:nvSpPr>
        <p:spPr>
          <a:xfrm>
            <a:off x="9000256" y="4629940"/>
            <a:ext cx="445443" cy="290500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pic>
        <p:nvPicPr>
          <p:cNvPr id="3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5025" y="5615372"/>
            <a:ext cx="1133568" cy="1133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TextBox 33"/>
          <p:cNvSpPr txBox="1"/>
          <p:nvPr/>
        </p:nvSpPr>
        <p:spPr>
          <a:xfrm>
            <a:off x="5825025" y="5318060"/>
            <a:ext cx="13473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Regression</a:t>
            </a:r>
          </a:p>
        </p:txBody>
      </p:sp>
      <p:sp>
        <p:nvSpPr>
          <p:cNvPr id="37" name="Rectangle 36"/>
          <p:cNvSpPr/>
          <p:nvPr/>
        </p:nvSpPr>
        <p:spPr>
          <a:xfrm>
            <a:off x="8140791" y="5487337"/>
            <a:ext cx="581819" cy="1440160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pt-PT" sz="4000" dirty="0"/>
              <a:t>?</a:t>
            </a:r>
          </a:p>
        </p:txBody>
      </p:sp>
      <p:cxnSp>
        <p:nvCxnSpPr>
          <p:cNvPr id="38" name="Straight Arrow Connector 37"/>
          <p:cNvCxnSpPr/>
          <p:nvPr/>
        </p:nvCxnSpPr>
        <p:spPr>
          <a:xfrm>
            <a:off x="7241096" y="6292589"/>
            <a:ext cx="73423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V="1">
            <a:off x="4189115" y="6182156"/>
            <a:ext cx="1303077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8140791" y="6012879"/>
            <a:ext cx="15006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=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9641450" y="6038140"/>
            <a:ext cx="8826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62%</a:t>
            </a:r>
          </a:p>
        </p:txBody>
      </p:sp>
      <p:pic>
        <p:nvPicPr>
          <p:cNvPr id="43" name="Picture 1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8" r="3566" b="6160"/>
          <a:stretch/>
        </p:blipFill>
        <p:spPr bwMode="auto">
          <a:xfrm>
            <a:off x="5528990" y="6463652"/>
            <a:ext cx="805863" cy="57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" name="Rectangle 43"/>
          <p:cNvSpPr/>
          <p:nvPr/>
        </p:nvSpPr>
        <p:spPr>
          <a:xfrm>
            <a:off x="9051990" y="5487337"/>
            <a:ext cx="445443" cy="290500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47" name="Rectangle 46"/>
          <p:cNvSpPr/>
          <p:nvPr/>
        </p:nvSpPr>
        <p:spPr>
          <a:xfrm>
            <a:off x="9051989" y="5862305"/>
            <a:ext cx="445443" cy="290500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48" name="Rectangle 47"/>
          <p:cNvSpPr/>
          <p:nvPr/>
        </p:nvSpPr>
        <p:spPr>
          <a:xfrm>
            <a:off x="9051990" y="6225779"/>
            <a:ext cx="445443" cy="290500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53" name="Rectangle 52"/>
          <p:cNvSpPr/>
          <p:nvPr/>
        </p:nvSpPr>
        <p:spPr>
          <a:xfrm>
            <a:off x="9051990" y="6603689"/>
            <a:ext cx="445443" cy="290500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4189115" y="4489903"/>
            <a:ext cx="0" cy="16922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itle 20"/>
          <p:cNvSpPr txBox="1">
            <a:spLocks/>
          </p:cNvSpPr>
          <p:nvPr/>
        </p:nvSpPr>
        <p:spPr>
          <a:xfrm rot="20493251">
            <a:off x="3045325" y="3391479"/>
            <a:ext cx="5583780" cy="312454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/>
          <a:lstStyle>
            <a:lvl1pPr marL="0" algn="l" defTabSz="995690" rtl="0" eaLnBrk="1" latinLnBrk="0" hangingPunct="1">
              <a:spcBef>
                <a:spcPct val="0"/>
              </a:spcBef>
              <a:buNone/>
              <a:defRPr lang="en-GB" sz="4000" b="1" kern="1200" cap="all" dirty="0">
                <a:solidFill>
                  <a:srgbClr val="00915A"/>
                </a:solidFill>
                <a:latin typeface="BNPP Sans Condensed" pitchFamily="50" charset="0"/>
                <a:ea typeface="+mj-ea"/>
                <a:cs typeface="+mj-cs"/>
              </a:defRPr>
            </a:lvl1pPr>
          </a:lstStyle>
          <a:p>
            <a:pPr algn="ctr"/>
            <a:r>
              <a:rPr lang="en-GB" sz="9600" u="sng" dirty="0">
                <a:solidFill>
                  <a:srgbClr val="FF0000"/>
                </a:solidFill>
                <a:latin typeface="Calibri Light" panose="020F0302020204030204" pitchFamily="34" charset="0"/>
              </a:rPr>
              <a:t>Not enough</a:t>
            </a:r>
            <a:endParaRPr lang="pt-PT" sz="9600" u="sng" dirty="0">
              <a:solidFill>
                <a:srgbClr val="FF0000"/>
              </a:solidFill>
              <a:latin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784300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8990013" y="6975475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March 10, 2022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0455275" y="6975475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56</a:t>
            </a:fld>
            <a:endParaRPr lang="en-GB" dirty="0"/>
          </a:p>
        </p:txBody>
      </p:sp>
      <p:sp>
        <p:nvSpPr>
          <p:cNvPr id="6" name="Title 20"/>
          <p:cNvSpPr txBox="1">
            <a:spLocks/>
          </p:cNvSpPr>
          <p:nvPr/>
        </p:nvSpPr>
        <p:spPr>
          <a:xfrm>
            <a:off x="269998" y="192106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en-GB" dirty="0">
                <a:latin typeface="Calibri Light" panose="020F0302020204030204" pitchFamily="34" charset="0"/>
              </a:rPr>
              <a:t>Machine learning workflow operations – </a:t>
            </a:r>
            <a:r>
              <a:rPr lang="pt-PT" dirty="0">
                <a:latin typeface="Calibri Light" panose="020F0302020204030204" pitchFamily="34" charset="0"/>
              </a:rPr>
              <a:t>Test Set</a:t>
            </a:r>
            <a:endParaRPr lang="en-GB" dirty="0">
              <a:latin typeface="Calibri Light" panose="020F030202020403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22164" y="2433395"/>
            <a:ext cx="3771623" cy="1962776"/>
          </a:xfrm>
          <a:prstGeom prst="rect">
            <a:avLst/>
          </a:prstGeom>
          <a:solidFill>
            <a:srgbClr val="0070C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4400" b="1" dirty="0"/>
              <a:t>Known data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9275" y="2389227"/>
            <a:ext cx="1133568" cy="1133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5629275" y="2091915"/>
            <a:ext cx="13473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KNN</a:t>
            </a:r>
          </a:p>
        </p:txBody>
      </p:sp>
      <p:sp>
        <p:nvSpPr>
          <p:cNvPr id="35" name="Rectangle 34"/>
          <p:cNvSpPr/>
          <p:nvPr/>
        </p:nvSpPr>
        <p:spPr>
          <a:xfrm>
            <a:off x="7916660" y="2801480"/>
            <a:ext cx="581819" cy="576064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pt-PT" sz="4000" dirty="0"/>
              <a:t>?</a:t>
            </a:r>
          </a:p>
        </p:txBody>
      </p:sp>
      <p:cxnSp>
        <p:nvCxnSpPr>
          <p:cNvPr id="36" name="Straight Arrow Connector 35"/>
          <p:cNvCxnSpPr/>
          <p:nvPr/>
        </p:nvCxnSpPr>
        <p:spPr>
          <a:xfrm>
            <a:off x="7045346" y="3066444"/>
            <a:ext cx="73423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9427582" y="2929402"/>
            <a:ext cx="5941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79%</a:t>
            </a:r>
          </a:p>
        </p:txBody>
      </p:sp>
      <p:pic>
        <p:nvPicPr>
          <p:cNvPr id="39" name="Picture 1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8" r="3566" b="6160"/>
          <a:stretch/>
        </p:blipFill>
        <p:spPr bwMode="auto">
          <a:xfrm>
            <a:off x="5333240" y="3237507"/>
            <a:ext cx="805863" cy="57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6" name="Rectangle 55"/>
          <p:cNvSpPr/>
          <p:nvPr/>
        </p:nvSpPr>
        <p:spPr>
          <a:xfrm>
            <a:off x="522164" y="5044243"/>
            <a:ext cx="3771623" cy="72008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4400" b="1" dirty="0"/>
              <a:t>Test Set</a:t>
            </a:r>
          </a:p>
        </p:txBody>
      </p:sp>
      <p:cxnSp>
        <p:nvCxnSpPr>
          <p:cNvPr id="57" name="Straight Arrow Connector 56"/>
          <p:cNvCxnSpPr/>
          <p:nvPr/>
        </p:nvCxnSpPr>
        <p:spPr>
          <a:xfrm flipV="1">
            <a:off x="6302956" y="3808083"/>
            <a:ext cx="0" cy="1596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stCxn id="56" idx="3"/>
          </p:cNvCxnSpPr>
          <p:nvPr/>
        </p:nvCxnSpPr>
        <p:spPr>
          <a:xfrm>
            <a:off x="4293787" y="5404283"/>
            <a:ext cx="200916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/>
          <p:cNvSpPr/>
          <p:nvPr/>
        </p:nvSpPr>
        <p:spPr>
          <a:xfrm>
            <a:off x="8850431" y="2802715"/>
            <a:ext cx="451252" cy="574829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4400" b="1" dirty="0"/>
          </a:p>
        </p:txBody>
      </p:sp>
      <p:sp>
        <p:nvSpPr>
          <p:cNvPr id="59" name="TextBox 58"/>
          <p:cNvSpPr txBox="1"/>
          <p:nvPr/>
        </p:nvSpPr>
        <p:spPr>
          <a:xfrm>
            <a:off x="8077547" y="2905489"/>
            <a:ext cx="12241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96751579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8990013" y="6975475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March 10, 2022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0455275" y="6975475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57</a:t>
            </a:fld>
            <a:endParaRPr lang="en-GB" dirty="0"/>
          </a:p>
        </p:txBody>
      </p:sp>
      <p:sp>
        <p:nvSpPr>
          <p:cNvPr id="6" name="Title 20"/>
          <p:cNvSpPr txBox="1">
            <a:spLocks/>
          </p:cNvSpPr>
          <p:nvPr/>
        </p:nvSpPr>
        <p:spPr>
          <a:xfrm>
            <a:off x="269998" y="192106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en-GB" dirty="0">
                <a:latin typeface="Calibri Light" panose="020F0302020204030204" pitchFamily="34" charset="0"/>
              </a:rPr>
              <a:t>Machine learning workflow operations – </a:t>
            </a:r>
            <a:r>
              <a:rPr lang="pt-PT" dirty="0">
                <a:latin typeface="Calibri Light" panose="020F0302020204030204" pitchFamily="34" charset="0"/>
              </a:rPr>
              <a:t>Lets Review</a:t>
            </a:r>
            <a:endParaRPr lang="en-GB" dirty="0">
              <a:latin typeface="Calibri Light" panose="020F030202020403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918280" y="1590798"/>
            <a:ext cx="2160239" cy="4339040"/>
          </a:xfrm>
          <a:prstGeom prst="rect">
            <a:avLst/>
          </a:prstGeom>
          <a:solidFill>
            <a:srgbClr val="0070C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4400" b="1" dirty="0"/>
              <a:t>Known data</a:t>
            </a:r>
          </a:p>
        </p:txBody>
      </p:sp>
      <p:sp>
        <p:nvSpPr>
          <p:cNvPr id="18" name="Rectangle 17"/>
          <p:cNvSpPr/>
          <p:nvPr/>
        </p:nvSpPr>
        <p:spPr>
          <a:xfrm>
            <a:off x="3222535" y="1590798"/>
            <a:ext cx="604265" cy="4339040"/>
          </a:xfrm>
          <a:prstGeom prst="rect">
            <a:avLst/>
          </a:prstGeom>
          <a:solidFill>
            <a:srgbClr val="0070C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pt-PT" sz="3600" dirty="0" err="1"/>
              <a:t>Labels</a:t>
            </a:r>
            <a:endParaRPr lang="pt-PT" sz="3600" dirty="0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702255" y="1590798"/>
            <a:ext cx="0" cy="433904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378081" y="1476375"/>
            <a:ext cx="3241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200" dirty="0"/>
              <a:t>0</a:t>
            </a:r>
            <a:endParaRPr lang="pt-PT" sz="1600" dirty="0"/>
          </a:p>
        </p:txBody>
      </p:sp>
      <p:sp>
        <p:nvSpPr>
          <p:cNvPr id="21" name="TextBox 20"/>
          <p:cNvSpPr txBox="1"/>
          <p:nvPr/>
        </p:nvSpPr>
        <p:spPr>
          <a:xfrm>
            <a:off x="108083" y="5652839"/>
            <a:ext cx="5941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200" dirty="0"/>
              <a:t>1000</a:t>
            </a:r>
          </a:p>
        </p:txBody>
      </p:sp>
    </p:spTree>
    <p:extLst>
      <p:ext uri="{BB962C8B-B14F-4D97-AF65-F5344CB8AC3E}">
        <p14:creationId xmlns:p14="http://schemas.microsoft.com/office/powerpoint/2010/main" val="156327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8990013" y="6975475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March 10, 2022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0455275" y="6975475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58</a:t>
            </a:fld>
            <a:endParaRPr lang="en-GB" dirty="0"/>
          </a:p>
        </p:txBody>
      </p:sp>
      <p:sp>
        <p:nvSpPr>
          <p:cNvPr id="6" name="Title 20"/>
          <p:cNvSpPr txBox="1">
            <a:spLocks/>
          </p:cNvSpPr>
          <p:nvPr/>
        </p:nvSpPr>
        <p:spPr>
          <a:xfrm>
            <a:off x="269998" y="192106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en-GB" dirty="0">
                <a:latin typeface="Calibri Light" panose="020F0302020204030204" pitchFamily="34" charset="0"/>
              </a:rPr>
              <a:t>Machine learning workflow operations – </a:t>
            </a:r>
            <a:r>
              <a:rPr lang="pt-PT" dirty="0">
                <a:latin typeface="Calibri Light" panose="020F0302020204030204" pitchFamily="34" charset="0"/>
              </a:rPr>
              <a:t>Lets Review</a:t>
            </a:r>
            <a:endParaRPr lang="en-GB" dirty="0">
              <a:latin typeface="Calibri Light" panose="020F030202020403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918280" y="1590798"/>
            <a:ext cx="2160239" cy="4339040"/>
          </a:xfrm>
          <a:prstGeom prst="rect">
            <a:avLst/>
          </a:prstGeom>
          <a:solidFill>
            <a:srgbClr val="0070C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4400" b="1" dirty="0"/>
              <a:t>Known data</a:t>
            </a:r>
          </a:p>
        </p:txBody>
      </p:sp>
      <p:sp>
        <p:nvSpPr>
          <p:cNvPr id="18" name="Rectangle 17"/>
          <p:cNvSpPr/>
          <p:nvPr/>
        </p:nvSpPr>
        <p:spPr>
          <a:xfrm>
            <a:off x="3222535" y="1590798"/>
            <a:ext cx="604265" cy="4339040"/>
          </a:xfrm>
          <a:prstGeom prst="rect">
            <a:avLst/>
          </a:prstGeom>
          <a:solidFill>
            <a:srgbClr val="0070C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pt-PT" sz="3600" dirty="0" err="1"/>
              <a:t>Labels</a:t>
            </a:r>
            <a:endParaRPr lang="pt-PT" sz="3600" dirty="0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702255" y="1590798"/>
            <a:ext cx="0" cy="433904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378081" y="1476375"/>
            <a:ext cx="3241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200" dirty="0"/>
              <a:t>0</a:t>
            </a:r>
            <a:endParaRPr lang="pt-PT" sz="1600" dirty="0"/>
          </a:p>
        </p:txBody>
      </p:sp>
      <p:sp>
        <p:nvSpPr>
          <p:cNvPr id="21" name="TextBox 20"/>
          <p:cNvSpPr txBox="1"/>
          <p:nvPr/>
        </p:nvSpPr>
        <p:spPr>
          <a:xfrm>
            <a:off x="108083" y="5652839"/>
            <a:ext cx="5941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200" dirty="0"/>
              <a:t>1000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3942615" y="3913614"/>
            <a:ext cx="539922" cy="0"/>
          </a:xfrm>
          <a:prstGeom prst="straightConnector1">
            <a:avLst/>
          </a:prstGeom>
          <a:ln w="825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5166750" y="1590798"/>
            <a:ext cx="2088233" cy="2898880"/>
          </a:xfrm>
          <a:prstGeom prst="rect">
            <a:avLst/>
          </a:prstGeom>
          <a:solidFill>
            <a:srgbClr val="0070C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3600" b="1" dirty="0"/>
              <a:t>Training Set</a:t>
            </a:r>
          </a:p>
        </p:txBody>
      </p:sp>
      <p:sp>
        <p:nvSpPr>
          <p:cNvPr id="26" name="Rectangle 25"/>
          <p:cNvSpPr/>
          <p:nvPr/>
        </p:nvSpPr>
        <p:spPr>
          <a:xfrm>
            <a:off x="7398999" y="1590798"/>
            <a:ext cx="581819" cy="2898880"/>
          </a:xfrm>
          <a:prstGeom prst="rect">
            <a:avLst/>
          </a:prstGeom>
          <a:solidFill>
            <a:srgbClr val="0070C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pt-PT" sz="3600" dirty="0" err="1"/>
              <a:t>Labels</a:t>
            </a:r>
            <a:endParaRPr lang="pt-PT" sz="3600" dirty="0"/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4806711" y="1590798"/>
            <a:ext cx="0" cy="289888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4482537" y="1476375"/>
            <a:ext cx="3241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200" dirty="0"/>
              <a:t>0</a:t>
            </a:r>
            <a:endParaRPr lang="pt-PT" sz="1600" dirty="0"/>
          </a:p>
        </p:txBody>
      </p:sp>
      <p:sp>
        <p:nvSpPr>
          <p:cNvPr id="31" name="TextBox 30"/>
          <p:cNvSpPr txBox="1"/>
          <p:nvPr/>
        </p:nvSpPr>
        <p:spPr>
          <a:xfrm>
            <a:off x="4185451" y="4198253"/>
            <a:ext cx="5941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200" dirty="0"/>
              <a:t>700</a:t>
            </a:r>
          </a:p>
        </p:txBody>
      </p:sp>
      <p:sp>
        <p:nvSpPr>
          <p:cNvPr id="32" name="Rectangle 31"/>
          <p:cNvSpPr/>
          <p:nvPr/>
        </p:nvSpPr>
        <p:spPr>
          <a:xfrm>
            <a:off x="5166751" y="4777710"/>
            <a:ext cx="2088232" cy="115212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3600" b="1" dirty="0"/>
              <a:t>Test Set</a:t>
            </a:r>
          </a:p>
        </p:txBody>
      </p:sp>
      <p:sp>
        <p:nvSpPr>
          <p:cNvPr id="34" name="Rectangle 33"/>
          <p:cNvSpPr/>
          <p:nvPr/>
        </p:nvSpPr>
        <p:spPr>
          <a:xfrm rot="5400000">
            <a:off x="7125883" y="5074904"/>
            <a:ext cx="1128051" cy="5818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2800" dirty="0" err="1"/>
              <a:t>Labels</a:t>
            </a:r>
            <a:endParaRPr lang="pt-PT" sz="2800" dirty="0"/>
          </a:p>
        </p:txBody>
      </p:sp>
      <p:cxnSp>
        <p:nvCxnSpPr>
          <p:cNvPr id="37" name="Straight Arrow Connector 36"/>
          <p:cNvCxnSpPr/>
          <p:nvPr/>
        </p:nvCxnSpPr>
        <p:spPr>
          <a:xfrm>
            <a:off x="4806711" y="4777710"/>
            <a:ext cx="0" cy="115212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4482537" y="4663287"/>
            <a:ext cx="3241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200" dirty="0"/>
              <a:t>0</a:t>
            </a:r>
            <a:endParaRPr lang="pt-PT" sz="1600" dirty="0"/>
          </a:p>
        </p:txBody>
      </p:sp>
      <p:sp>
        <p:nvSpPr>
          <p:cNvPr id="40" name="TextBox 39"/>
          <p:cNvSpPr txBox="1"/>
          <p:nvPr/>
        </p:nvSpPr>
        <p:spPr>
          <a:xfrm>
            <a:off x="4212576" y="5652839"/>
            <a:ext cx="5941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200" dirty="0"/>
              <a:t>300</a:t>
            </a:r>
          </a:p>
        </p:txBody>
      </p:sp>
    </p:spTree>
    <p:extLst>
      <p:ext uri="{BB962C8B-B14F-4D97-AF65-F5344CB8AC3E}">
        <p14:creationId xmlns:p14="http://schemas.microsoft.com/office/powerpoint/2010/main" val="156327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8990013" y="6975475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March 10, 2022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0455275" y="6975475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59</a:t>
            </a:fld>
            <a:endParaRPr lang="en-GB" dirty="0"/>
          </a:p>
        </p:txBody>
      </p:sp>
      <p:sp>
        <p:nvSpPr>
          <p:cNvPr id="6" name="Title 20"/>
          <p:cNvSpPr txBox="1">
            <a:spLocks/>
          </p:cNvSpPr>
          <p:nvPr/>
        </p:nvSpPr>
        <p:spPr>
          <a:xfrm>
            <a:off x="269998" y="192106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en-GB" dirty="0">
                <a:latin typeface="Calibri Light" panose="020F0302020204030204" pitchFamily="34" charset="0"/>
              </a:rPr>
              <a:t>Machine learning workflow operations – </a:t>
            </a:r>
            <a:r>
              <a:rPr lang="pt-PT" dirty="0">
                <a:latin typeface="Calibri Light" panose="020F0302020204030204" pitchFamily="34" charset="0"/>
              </a:rPr>
              <a:t>Lets Review</a:t>
            </a:r>
            <a:endParaRPr lang="en-GB" dirty="0">
              <a:latin typeface="Calibri Light" panose="020F030202020403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918280" y="1590798"/>
            <a:ext cx="2160239" cy="4339040"/>
          </a:xfrm>
          <a:prstGeom prst="rect">
            <a:avLst/>
          </a:prstGeom>
          <a:solidFill>
            <a:srgbClr val="0070C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4400" b="1" dirty="0"/>
              <a:t>Known data</a:t>
            </a:r>
          </a:p>
        </p:txBody>
      </p:sp>
      <p:sp>
        <p:nvSpPr>
          <p:cNvPr id="18" name="Rectangle 17"/>
          <p:cNvSpPr/>
          <p:nvPr/>
        </p:nvSpPr>
        <p:spPr>
          <a:xfrm>
            <a:off x="3222535" y="1590798"/>
            <a:ext cx="604265" cy="4339040"/>
          </a:xfrm>
          <a:prstGeom prst="rect">
            <a:avLst/>
          </a:prstGeom>
          <a:solidFill>
            <a:srgbClr val="0070C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pt-PT" sz="3600" dirty="0" err="1"/>
              <a:t>Labels</a:t>
            </a:r>
            <a:endParaRPr lang="pt-PT" sz="3600" dirty="0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702255" y="1590798"/>
            <a:ext cx="0" cy="433904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378081" y="1476375"/>
            <a:ext cx="3241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200" dirty="0"/>
              <a:t>0</a:t>
            </a:r>
            <a:endParaRPr lang="pt-PT" sz="1600" dirty="0"/>
          </a:p>
        </p:txBody>
      </p:sp>
      <p:sp>
        <p:nvSpPr>
          <p:cNvPr id="21" name="TextBox 20"/>
          <p:cNvSpPr txBox="1"/>
          <p:nvPr/>
        </p:nvSpPr>
        <p:spPr>
          <a:xfrm>
            <a:off x="108083" y="5652839"/>
            <a:ext cx="5941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200" dirty="0"/>
              <a:t>1000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3942615" y="3913614"/>
            <a:ext cx="539922" cy="0"/>
          </a:xfrm>
          <a:prstGeom prst="straightConnector1">
            <a:avLst/>
          </a:prstGeom>
          <a:ln w="825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5166750" y="1590798"/>
            <a:ext cx="2088233" cy="2898880"/>
          </a:xfrm>
          <a:prstGeom prst="rect">
            <a:avLst/>
          </a:prstGeom>
          <a:solidFill>
            <a:srgbClr val="0070C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3600" b="1" dirty="0"/>
              <a:t>Training Set</a:t>
            </a:r>
          </a:p>
        </p:txBody>
      </p:sp>
      <p:sp>
        <p:nvSpPr>
          <p:cNvPr id="26" name="Rectangle 25"/>
          <p:cNvSpPr/>
          <p:nvPr/>
        </p:nvSpPr>
        <p:spPr>
          <a:xfrm>
            <a:off x="7398999" y="1590798"/>
            <a:ext cx="581819" cy="2898880"/>
          </a:xfrm>
          <a:prstGeom prst="rect">
            <a:avLst/>
          </a:prstGeom>
          <a:solidFill>
            <a:srgbClr val="0070C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pt-PT" sz="3600" dirty="0" err="1"/>
              <a:t>Labels</a:t>
            </a:r>
            <a:endParaRPr lang="pt-PT" sz="3600" dirty="0"/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4806711" y="1590798"/>
            <a:ext cx="0" cy="289888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4482537" y="1476375"/>
            <a:ext cx="3241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200" dirty="0"/>
              <a:t>0</a:t>
            </a:r>
            <a:endParaRPr lang="pt-PT" sz="1600" dirty="0"/>
          </a:p>
        </p:txBody>
      </p:sp>
      <p:sp>
        <p:nvSpPr>
          <p:cNvPr id="31" name="TextBox 30"/>
          <p:cNvSpPr txBox="1"/>
          <p:nvPr/>
        </p:nvSpPr>
        <p:spPr>
          <a:xfrm>
            <a:off x="4185451" y="4198253"/>
            <a:ext cx="5941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200" dirty="0"/>
              <a:t>700</a:t>
            </a:r>
          </a:p>
        </p:txBody>
      </p:sp>
      <p:sp>
        <p:nvSpPr>
          <p:cNvPr id="32" name="Rectangle 31"/>
          <p:cNvSpPr/>
          <p:nvPr/>
        </p:nvSpPr>
        <p:spPr>
          <a:xfrm>
            <a:off x="5166751" y="4777710"/>
            <a:ext cx="2088232" cy="115212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3600" b="1" dirty="0"/>
              <a:t>Test Set</a:t>
            </a:r>
          </a:p>
        </p:txBody>
      </p:sp>
      <p:sp>
        <p:nvSpPr>
          <p:cNvPr id="34" name="Rectangle 33"/>
          <p:cNvSpPr/>
          <p:nvPr/>
        </p:nvSpPr>
        <p:spPr>
          <a:xfrm rot="5400000">
            <a:off x="7125883" y="5074904"/>
            <a:ext cx="1128051" cy="5818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2800" dirty="0" err="1"/>
              <a:t>Labels</a:t>
            </a:r>
            <a:endParaRPr lang="pt-PT" sz="2800" dirty="0"/>
          </a:p>
        </p:txBody>
      </p:sp>
      <p:cxnSp>
        <p:nvCxnSpPr>
          <p:cNvPr id="37" name="Straight Arrow Connector 36"/>
          <p:cNvCxnSpPr/>
          <p:nvPr/>
        </p:nvCxnSpPr>
        <p:spPr>
          <a:xfrm>
            <a:off x="4806711" y="4777710"/>
            <a:ext cx="0" cy="115212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4482537" y="4663287"/>
            <a:ext cx="3241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200" dirty="0"/>
              <a:t>0</a:t>
            </a:r>
            <a:endParaRPr lang="pt-PT" sz="1600" dirty="0"/>
          </a:p>
        </p:txBody>
      </p:sp>
      <p:sp>
        <p:nvSpPr>
          <p:cNvPr id="40" name="TextBox 39"/>
          <p:cNvSpPr txBox="1"/>
          <p:nvPr/>
        </p:nvSpPr>
        <p:spPr>
          <a:xfrm>
            <a:off x="4212576" y="5652839"/>
            <a:ext cx="5941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200" dirty="0"/>
              <a:t>300</a:t>
            </a:r>
          </a:p>
        </p:txBody>
      </p:sp>
      <p:cxnSp>
        <p:nvCxnSpPr>
          <p:cNvPr id="41" name="Straight Arrow Connector 40"/>
          <p:cNvCxnSpPr/>
          <p:nvPr/>
        </p:nvCxnSpPr>
        <p:spPr>
          <a:xfrm>
            <a:off x="8119079" y="3193534"/>
            <a:ext cx="432048" cy="0"/>
          </a:xfrm>
          <a:prstGeom prst="straightConnector1">
            <a:avLst/>
          </a:prstGeom>
          <a:ln w="825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8659002" y="1645260"/>
            <a:ext cx="1260278" cy="485496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400" dirty="0">
                <a:solidFill>
                  <a:schemeClr val="tx1"/>
                </a:solidFill>
              </a:rPr>
              <a:t>Validation Set</a:t>
            </a:r>
          </a:p>
        </p:txBody>
      </p:sp>
      <p:sp>
        <p:nvSpPr>
          <p:cNvPr id="43" name="Rectangle 42"/>
          <p:cNvSpPr/>
          <p:nvPr/>
        </p:nvSpPr>
        <p:spPr>
          <a:xfrm>
            <a:off x="9991288" y="1645260"/>
            <a:ext cx="450596" cy="485496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44" name="Rectangle 43"/>
          <p:cNvSpPr/>
          <p:nvPr/>
        </p:nvSpPr>
        <p:spPr>
          <a:xfrm>
            <a:off x="8659002" y="2221324"/>
            <a:ext cx="1260278" cy="485496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400" dirty="0">
                <a:solidFill>
                  <a:schemeClr val="tx1"/>
                </a:solidFill>
              </a:rPr>
              <a:t>Validation Set</a:t>
            </a:r>
          </a:p>
        </p:txBody>
      </p:sp>
      <p:sp>
        <p:nvSpPr>
          <p:cNvPr id="45" name="Rectangle 44"/>
          <p:cNvSpPr/>
          <p:nvPr/>
        </p:nvSpPr>
        <p:spPr>
          <a:xfrm>
            <a:off x="9991288" y="2221324"/>
            <a:ext cx="450596" cy="485496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46" name="Rectangle 45"/>
          <p:cNvSpPr/>
          <p:nvPr/>
        </p:nvSpPr>
        <p:spPr>
          <a:xfrm>
            <a:off x="8659002" y="2778828"/>
            <a:ext cx="1260278" cy="485496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400" dirty="0">
                <a:solidFill>
                  <a:schemeClr val="tx1"/>
                </a:solidFill>
              </a:rPr>
              <a:t>Validation Set</a:t>
            </a:r>
          </a:p>
        </p:txBody>
      </p:sp>
      <p:sp>
        <p:nvSpPr>
          <p:cNvPr id="47" name="Rectangle 46"/>
          <p:cNvSpPr/>
          <p:nvPr/>
        </p:nvSpPr>
        <p:spPr>
          <a:xfrm>
            <a:off x="9991288" y="2778828"/>
            <a:ext cx="450596" cy="485496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48" name="Rectangle 47"/>
          <p:cNvSpPr/>
          <p:nvPr/>
        </p:nvSpPr>
        <p:spPr>
          <a:xfrm>
            <a:off x="8664414" y="3373452"/>
            <a:ext cx="1260278" cy="485496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400" dirty="0">
                <a:solidFill>
                  <a:schemeClr val="tx1"/>
                </a:solidFill>
              </a:rPr>
              <a:t>Validation Set</a:t>
            </a:r>
          </a:p>
        </p:txBody>
      </p:sp>
      <p:sp>
        <p:nvSpPr>
          <p:cNvPr id="49" name="Rectangle 48"/>
          <p:cNvSpPr/>
          <p:nvPr/>
        </p:nvSpPr>
        <p:spPr>
          <a:xfrm>
            <a:off x="9996700" y="3373452"/>
            <a:ext cx="450596" cy="485496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50" name="Rectangle 49"/>
          <p:cNvSpPr/>
          <p:nvPr/>
        </p:nvSpPr>
        <p:spPr>
          <a:xfrm>
            <a:off x="8669826" y="3943207"/>
            <a:ext cx="1260278" cy="485496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400" dirty="0">
                <a:solidFill>
                  <a:schemeClr val="tx1"/>
                </a:solidFill>
              </a:rPr>
              <a:t>Validation Set</a:t>
            </a:r>
          </a:p>
        </p:txBody>
      </p:sp>
      <p:sp>
        <p:nvSpPr>
          <p:cNvPr id="51" name="Rectangle 50"/>
          <p:cNvSpPr/>
          <p:nvPr/>
        </p:nvSpPr>
        <p:spPr>
          <a:xfrm>
            <a:off x="10008672" y="3943207"/>
            <a:ext cx="450596" cy="485496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9149481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8990013" y="6975475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March 10, 2022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0455275" y="6975475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6</a:t>
            </a:fld>
            <a:endParaRPr lang="en-GB" dirty="0"/>
          </a:p>
        </p:txBody>
      </p:sp>
      <p:sp>
        <p:nvSpPr>
          <p:cNvPr id="5" name="Title 20"/>
          <p:cNvSpPr txBox="1">
            <a:spLocks/>
          </p:cNvSpPr>
          <p:nvPr/>
        </p:nvSpPr>
        <p:spPr>
          <a:xfrm>
            <a:off x="269998" y="192106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en-GB" dirty="0">
                <a:latin typeface="Calibri Light" panose="020F0302020204030204" pitchFamily="34" charset="0"/>
              </a:rPr>
              <a:t>REAL life example – truck or no truck</a:t>
            </a:r>
            <a:endParaRPr lang="pt-PT" dirty="0">
              <a:latin typeface="Calibri Light" panose="020F0302020204030204" pitchFamily="34" charset="0"/>
            </a:endParaRPr>
          </a:p>
        </p:txBody>
      </p:sp>
      <p:sp>
        <p:nvSpPr>
          <p:cNvPr id="4" name="AutoShape 2" descr="Image result for picture of cars traffic cameras"/>
          <p:cNvSpPr>
            <a:spLocks noChangeAspect="1" noChangeArrowheads="1"/>
          </p:cNvSpPr>
          <p:nvPr/>
        </p:nvSpPr>
        <p:spPr bwMode="auto">
          <a:xfrm>
            <a:off x="0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PT"/>
          </a:p>
        </p:txBody>
      </p:sp>
      <p:sp>
        <p:nvSpPr>
          <p:cNvPr id="10" name="AutoShape 4" descr="Image result for picture of cars traffic cameras"/>
          <p:cNvSpPr>
            <a:spLocks noChangeAspect="1" noChangeArrowheads="1"/>
          </p:cNvSpPr>
          <p:nvPr/>
        </p:nvSpPr>
        <p:spPr bwMode="auto">
          <a:xfrm>
            <a:off x="152400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PT"/>
          </a:p>
        </p:txBody>
      </p:sp>
      <p:cxnSp>
        <p:nvCxnSpPr>
          <p:cNvPr id="12" name="Straight Connector 11"/>
          <p:cNvCxnSpPr/>
          <p:nvPr/>
        </p:nvCxnSpPr>
        <p:spPr>
          <a:xfrm>
            <a:off x="5778748" y="845874"/>
            <a:ext cx="0" cy="574306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6188295" y="1332359"/>
            <a:ext cx="3253964" cy="2592288"/>
          </a:xfrm>
          <a:prstGeom prst="rect">
            <a:avLst/>
          </a:prstGeom>
          <a:solidFill>
            <a:srgbClr val="0070C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/>
              <a:t>Known data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9658282" y="1332359"/>
            <a:ext cx="581819" cy="2592288"/>
          </a:xfrm>
          <a:prstGeom prst="rect">
            <a:avLst/>
          </a:prstGeom>
          <a:solidFill>
            <a:srgbClr val="0070C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pt-PT" sz="3600" dirty="0" err="1"/>
              <a:t>Labels</a:t>
            </a:r>
            <a:endParaRPr lang="pt-PT" sz="36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1338" y="1188343"/>
            <a:ext cx="2591818" cy="27391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Rectangle 16"/>
          <p:cNvSpPr/>
          <p:nvPr/>
        </p:nvSpPr>
        <p:spPr>
          <a:xfrm>
            <a:off x="6188296" y="5089755"/>
            <a:ext cx="3253964" cy="1008112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/>
              <a:t>New Data</a:t>
            </a:r>
          </a:p>
        </p:txBody>
      </p:sp>
      <p:pic>
        <p:nvPicPr>
          <p:cNvPr id="2052" name="Picture 4" descr="Image result for picture of truckstraffic camera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9075" y="4323370"/>
            <a:ext cx="3096344" cy="2289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/>
          <p:cNvSpPr/>
          <p:nvPr/>
        </p:nvSpPr>
        <p:spPr>
          <a:xfrm>
            <a:off x="9658281" y="5076775"/>
            <a:ext cx="581819" cy="1008112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pt-PT" sz="4000" dirty="0"/>
              <a:t>?</a:t>
            </a:r>
          </a:p>
        </p:txBody>
      </p:sp>
      <p:sp>
        <p:nvSpPr>
          <p:cNvPr id="6" name="Oval 5"/>
          <p:cNvSpPr/>
          <p:nvPr/>
        </p:nvSpPr>
        <p:spPr>
          <a:xfrm>
            <a:off x="9323619" y="4700686"/>
            <a:ext cx="1251141" cy="165618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44665365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56">
            <a:extLst>
              <a:ext uri="{FF2B5EF4-FFF2-40B4-BE49-F238E27FC236}">
                <a16:creationId xmlns:a16="http://schemas.microsoft.com/office/drawing/2014/main" id="{B1A6B0B5-F1B5-8C43-A6F2-7353CC58F036}"/>
              </a:ext>
            </a:extLst>
          </p:cNvPr>
          <p:cNvSpPr/>
          <p:nvPr/>
        </p:nvSpPr>
        <p:spPr>
          <a:xfrm>
            <a:off x="1985930" y="4063528"/>
            <a:ext cx="7002445" cy="1270092"/>
          </a:xfrm>
          <a:prstGeom prst="rect">
            <a:avLst/>
          </a:prstGeom>
          <a:solidFill>
            <a:schemeClr val="accent1">
              <a:lumMod val="20000"/>
              <a:lumOff val="80000"/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4601ECC-D4D8-9245-910A-09DB25D8E0FE}"/>
              </a:ext>
            </a:extLst>
          </p:cNvPr>
          <p:cNvSpPr/>
          <p:nvPr/>
        </p:nvSpPr>
        <p:spPr>
          <a:xfrm>
            <a:off x="2011172" y="2184569"/>
            <a:ext cx="7002445" cy="1761691"/>
          </a:xfrm>
          <a:prstGeom prst="rect">
            <a:avLst/>
          </a:prstGeom>
          <a:solidFill>
            <a:schemeClr val="bg2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8990013" y="6975475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March 10, 2022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0455275" y="6975475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60</a:t>
            </a:fld>
            <a:endParaRPr lang="en-GB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22745144-CAF1-8B4E-BF01-5B29AB2D52E9}"/>
              </a:ext>
            </a:extLst>
          </p:cNvPr>
          <p:cNvGraphicFramePr>
            <a:graphicFrameLocks noGrp="1"/>
          </p:cNvGraphicFramePr>
          <p:nvPr/>
        </p:nvGraphicFramePr>
        <p:xfrm>
          <a:off x="833800" y="456377"/>
          <a:ext cx="624840" cy="1404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75600"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5600"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5600"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5600"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5600"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5600"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5600"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5600"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cxnSp>
        <p:nvCxnSpPr>
          <p:cNvPr id="8" name="Elbow Connector 7">
            <a:extLst>
              <a:ext uri="{FF2B5EF4-FFF2-40B4-BE49-F238E27FC236}">
                <a16:creationId xmlns:a16="http://schemas.microsoft.com/office/drawing/2014/main" id="{A1C617FF-8A9C-D040-B1C3-3A1EEE5C4D3E}"/>
              </a:ext>
            </a:extLst>
          </p:cNvPr>
          <p:cNvCxnSpPr>
            <a:cxnSpLocks/>
          </p:cNvCxnSpPr>
          <p:nvPr/>
        </p:nvCxnSpPr>
        <p:spPr>
          <a:xfrm rot="16200000" flipH="1">
            <a:off x="941385" y="2065385"/>
            <a:ext cx="1270090" cy="818999"/>
          </a:xfrm>
          <a:prstGeom prst="bentConnector3">
            <a:avLst>
              <a:gd name="adj1" fmla="val 100045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EF65495-FCC1-A345-8597-8AFB3AC439B2}"/>
              </a:ext>
            </a:extLst>
          </p:cNvPr>
          <p:cNvCxnSpPr>
            <a:cxnSpLocks/>
          </p:cNvCxnSpPr>
          <p:nvPr/>
        </p:nvCxnSpPr>
        <p:spPr>
          <a:xfrm flipV="1">
            <a:off x="6615571" y="4698574"/>
            <a:ext cx="2398046" cy="259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7C9A7325-6B54-AB49-9B3E-A28104C86FEF}"/>
              </a:ext>
            </a:extLst>
          </p:cNvPr>
          <p:cNvSpPr txBox="1"/>
          <p:nvPr/>
        </p:nvSpPr>
        <p:spPr>
          <a:xfrm>
            <a:off x="3967516" y="2898213"/>
            <a:ext cx="1042748" cy="338554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600"/>
              <a:t>Training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A072B85-1A9F-1448-B9B6-6B43FDB3545A}"/>
              </a:ext>
            </a:extLst>
          </p:cNvPr>
          <p:cNvSpPr/>
          <p:nvPr/>
        </p:nvSpPr>
        <p:spPr>
          <a:xfrm>
            <a:off x="522164" y="2064325"/>
            <a:ext cx="8568952" cy="3432611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07BC7A8-C0DA-F94C-9292-1827BB540701}"/>
              </a:ext>
            </a:extLst>
          </p:cNvPr>
          <p:cNvSpPr txBox="1"/>
          <p:nvPr/>
        </p:nvSpPr>
        <p:spPr>
          <a:xfrm>
            <a:off x="6107128" y="1699821"/>
            <a:ext cx="28803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600" dirty="0"/>
              <a:t>Machine Learning Workflow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9DBC25C-BD06-C244-B829-62C13B889903}"/>
              </a:ext>
            </a:extLst>
          </p:cNvPr>
          <p:cNvSpPr txBox="1"/>
          <p:nvPr/>
        </p:nvSpPr>
        <p:spPr>
          <a:xfrm>
            <a:off x="2226757" y="2405771"/>
            <a:ext cx="1343570" cy="1323439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600"/>
              <a:t>Data Processing </a:t>
            </a:r>
          </a:p>
          <a:p>
            <a:pPr algn="ctr"/>
            <a:r>
              <a:rPr lang="en-GB" sz="1600"/>
              <a:t>&amp;</a:t>
            </a:r>
          </a:p>
          <a:p>
            <a:pPr algn="ctr"/>
            <a:r>
              <a:rPr lang="en-GB" sz="1600"/>
              <a:t>Feature Selection</a:t>
            </a:r>
          </a:p>
        </p:txBody>
      </p: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1134F01B-3247-5747-8D6F-265B7C7DF944}"/>
              </a:ext>
            </a:extLst>
          </p:cNvPr>
          <p:cNvCxnSpPr>
            <a:cxnSpLocks/>
            <a:stCxn id="20" idx="3"/>
            <a:endCxn id="13" idx="1"/>
          </p:cNvCxnSpPr>
          <p:nvPr/>
        </p:nvCxnSpPr>
        <p:spPr>
          <a:xfrm flipV="1">
            <a:off x="3570327" y="3067490"/>
            <a:ext cx="397189" cy="1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2DBDA596-84EC-F348-A715-0C99F28B54D9}"/>
              </a:ext>
            </a:extLst>
          </p:cNvPr>
          <p:cNvSpPr txBox="1"/>
          <p:nvPr/>
        </p:nvSpPr>
        <p:spPr>
          <a:xfrm>
            <a:off x="5370304" y="2775102"/>
            <a:ext cx="1042748" cy="584775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600"/>
              <a:t>Model Selection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49ADD77-B5FE-264B-86FB-58446EF278C3}"/>
              </a:ext>
            </a:extLst>
          </p:cNvPr>
          <p:cNvCxnSpPr>
            <a:cxnSpLocks/>
            <a:stCxn id="13" idx="3"/>
            <a:endCxn id="24" idx="1"/>
          </p:cNvCxnSpPr>
          <p:nvPr/>
        </p:nvCxnSpPr>
        <p:spPr>
          <a:xfrm>
            <a:off x="5010264" y="3067490"/>
            <a:ext cx="36004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16DBAD97-74ED-684B-BFC8-B749A53CF6BB}"/>
              </a:ext>
            </a:extLst>
          </p:cNvPr>
          <p:cNvSpPr txBox="1"/>
          <p:nvPr/>
        </p:nvSpPr>
        <p:spPr>
          <a:xfrm>
            <a:off x="6948657" y="2904649"/>
            <a:ext cx="1303868" cy="338554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600"/>
              <a:t>Testing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6EAF0757-3DB8-2C41-9185-CF559FCB090E}"/>
              </a:ext>
            </a:extLst>
          </p:cNvPr>
          <p:cNvCxnSpPr>
            <a:cxnSpLocks/>
            <a:stCxn id="24" idx="3"/>
            <a:endCxn id="32" idx="1"/>
          </p:cNvCxnSpPr>
          <p:nvPr/>
        </p:nvCxnSpPr>
        <p:spPr>
          <a:xfrm>
            <a:off x="6413052" y="3067490"/>
            <a:ext cx="53560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E3BB1E19-BB77-7D40-82C8-8ED7E77E1F60}"/>
              </a:ext>
            </a:extLst>
          </p:cNvPr>
          <p:cNvSpPr txBox="1"/>
          <p:nvPr/>
        </p:nvSpPr>
        <p:spPr>
          <a:xfrm>
            <a:off x="5365551" y="4408781"/>
            <a:ext cx="1042748" cy="584775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600"/>
              <a:t>Trained </a:t>
            </a:r>
          </a:p>
          <a:p>
            <a:pPr algn="ctr"/>
            <a:r>
              <a:rPr lang="en-GB" sz="1600"/>
              <a:t>Model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41AFAACF-817A-6A4A-B4E6-E5E6D8296DEF}"/>
              </a:ext>
            </a:extLst>
          </p:cNvPr>
          <p:cNvCxnSpPr>
            <a:cxnSpLocks/>
          </p:cNvCxnSpPr>
          <p:nvPr/>
        </p:nvCxnSpPr>
        <p:spPr>
          <a:xfrm>
            <a:off x="4438691" y="4701167"/>
            <a:ext cx="623660" cy="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2C4C73CC-9D47-A94A-8077-4F87718A54C3}"/>
              </a:ext>
            </a:extLst>
          </p:cNvPr>
          <p:cNvCxnSpPr>
            <a:cxnSpLocks/>
            <a:stCxn id="24" idx="2"/>
            <a:endCxn id="35" idx="0"/>
          </p:cNvCxnSpPr>
          <p:nvPr/>
        </p:nvCxnSpPr>
        <p:spPr>
          <a:xfrm flipH="1">
            <a:off x="5886925" y="3359877"/>
            <a:ext cx="4753" cy="104890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5F30B5B3-753E-8C45-927E-AE6BB9B4DD5C}"/>
              </a:ext>
            </a:extLst>
          </p:cNvPr>
          <p:cNvSpPr txBox="1"/>
          <p:nvPr/>
        </p:nvSpPr>
        <p:spPr>
          <a:xfrm>
            <a:off x="2864591" y="4449663"/>
            <a:ext cx="1270900" cy="584775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600"/>
              <a:t>”Real Life”</a:t>
            </a:r>
          </a:p>
          <a:p>
            <a:pPr algn="ctr"/>
            <a:r>
              <a:rPr lang="en-GB" sz="1600"/>
              <a:t>Data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17E55AD-C328-3447-9EA3-9511A2892108}"/>
              </a:ext>
            </a:extLst>
          </p:cNvPr>
          <p:cNvSpPr txBox="1"/>
          <p:nvPr/>
        </p:nvSpPr>
        <p:spPr>
          <a:xfrm>
            <a:off x="9231567" y="4529297"/>
            <a:ext cx="864096" cy="338554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600"/>
              <a:t>Label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4284ED63-7C34-7A4F-B8A6-322AB7A5A5A0}"/>
              </a:ext>
            </a:extLst>
          </p:cNvPr>
          <p:cNvCxnSpPr>
            <a:cxnSpLocks/>
            <a:endCxn id="56" idx="3"/>
          </p:cNvCxnSpPr>
          <p:nvPr/>
        </p:nvCxnSpPr>
        <p:spPr>
          <a:xfrm flipV="1">
            <a:off x="8252525" y="3065415"/>
            <a:ext cx="761092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7A8E0593-964D-F64E-8D56-4D679F051638}"/>
              </a:ext>
            </a:extLst>
          </p:cNvPr>
          <p:cNvSpPr txBox="1"/>
          <p:nvPr/>
        </p:nvSpPr>
        <p:spPr>
          <a:xfrm>
            <a:off x="9190732" y="2781538"/>
            <a:ext cx="989242" cy="584775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600"/>
              <a:t>Quality of Model</a:t>
            </a:r>
          </a:p>
        </p:txBody>
      </p:sp>
    </p:spTree>
    <p:extLst>
      <p:ext uri="{BB962C8B-B14F-4D97-AF65-F5344CB8AC3E}">
        <p14:creationId xmlns:p14="http://schemas.microsoft.com/office/powerpoint/2010/main" val="163690456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8990013" y="6975475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March 10, 2022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0455275" y="6975475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61</a:t>
            </a:fld>
            <a:endParaRPr lang="en-GB" dirty="0"/>
          </a:p>
        </p:txBody>
      </p:sp>
      <p:sp>
        <p:nvSpPr>
          <p:cNvPr id="5" name="Title 20"/>
          <p:cNvSpPr txBox="1">
            <a:spLocks/>
          </p:cNvSpPr>
          <p:nvPr/>
        </p:nvSpPr>
        <p:spPr>
          <a:xfrm>
            <a:off x="0" y="2484487"/>
            <a:ext cx="10693400" cy="2160240"/>
          </a:xfrm>
          <a:prstGeom prst="rect">
            <a:avLst/>
          </a:prstGeom>
        </p:spPr>
        <p:txBody>
          <a:bodyPr/>
          <a:lstStyle>
            <a:lvl1pPr marL="0" algn="l" defTabSz="995690" rtl="0" eaLnBrk="1" latinLnBrk="0" hangingPunct="1">
              <a:spcBef>
                <a:spcPct val="0"/>
              </a:spcBef>
              <a:buNone/>
              <a:defRPr lang="en-GB" sz="4000" b="1" kern="1200" cap="all" dirty="0">
                <a:solidFill>
                  <a:srgbClr val="00915A"/>
                </a:solidFill>
                <a:latin typeface="BNPP Sans Condensed" pitchFamily="50" charset="0"/>
                <a:ea typeface="+mj-ea"/>
                <a:cs typeface="+mj-cs"/>
              </a:defRPr>
            </a:lvl1pPr>
          </a:lstStyle>
          <a:p>
            <a:pPr algn="ctr"/>
            <a:r>
              <a:rPr lang="en-GB" sz="7200" u="sng" dirty="0">
                <a:solidFill>
                  <a:schemeClr val="tx1"/>
                </a:solidFill>
                <a:latin typeface="Calibri Light" panose="020F0302020204030204" pitchFamily="34" charset="0"/>
              </a:rPr>
              <a:t>Performance Metrics</a:t>
            </a:r>
          </a:p>
          <a:p>
            <a:pPr algn="ctr"/>
            <a:r>
              <a:rPr lang="en-GB" sz="4800" dirty="0">
                <a:solidFill>
                  <a:schemeClr val="tx1"/>
                </a:solidFill>
                <a:latin typeface="Calibri Light" panose="020F0302020204030204" pitchFamily="34" charset="0"/>
              </a:rPr>
              <a:t>Lets evaluate our model</a:t>
            </a:r>
          </a:p>
        </p:txBody>
      </p:sp>
    </p:spTree>
    <p:extLst>
      <p:ext uri="{BB962C8B-B14F-4D97-AF65-F5344CB8AC3E}">
        <p14:creationId xmlns:p14="http://schemas.microsoft.com/office/powerpoint/2010/main" val="163888482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8990013" y="6975475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March 10, 2022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0455275" y="6975475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62</a:t>
            </a:fld>
            <a:endParaRPr lang="en-GB" dirty="0"/>
          </a:p>
        </p:txBody>
      </p:sp>
      <p:sp>
        <p:nvSpPr>
          <p:cNvPr id="6" name="Title 20"/>
          <p:cNvSpPr txBox="1">
            <a:spLocks/>
          </p:cNvSpPr>
          <p:nvPr/>
        </p:nvSpPr>
        <p:spPr>
          <a:xfrm>
            <a:off x="269998" y="192106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en-GB" dirty="0">
                <a:latin typeface="Calibri Light" panose="020F0302020204030204" pitchFamily="34" charset="0"/>
              </a:rPr>
              <a:t>Machine learning workflow– </a:t>
            </a:r>
            <a:r>
              <a:rPr lang="pt-PT" dirty="0">
                <a:latin typeface="Calibri Light" panose="020F0302020204030204" pitchFamily="34" charset="0"/>
              </a:rPr>
              <a:t>Performance Metrics</a:t>
            </a:r>
            <a:endParaRPr lang="en-GB" dirty="0">
              <a:latin typeface="Calibri Light" panose="020F0302020204030204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66180" y="1620391"/>
            <a:ext cx="36724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603020202020204" pitchFamily="34" charset="0"/>
              </a:rPr>
              <a:t>True Positive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66180" y="3741958"/>
            <a:ext cx="36724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603020202020204" pitchFamily="34" charset="0"/>
              </a:rPr>
              <a:t>False Positive Rate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648190" y="2888967"/>
            <a:ext cx="62907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603020202020204" pitchFamily="34" charset="0"/>
              </a:rPr>
              <a:t>Confusion Matrix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922764" y="3930092"/>
            <a:ext cx="36724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603020202020204" pitchFamily="34" charset="0"/>
              </a:rPr>
              <a:t>Specificity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50156" y="5371752"/>
            <a:ext cx="36724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603020202020204" pitchFamily="34" charset="0"/>
              </a:rPr>
              <a:t>Precision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5130676" y="2175045"/>
            <a:ext cx="36724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603020202020204" pitchFamily="34" charset="0"/>
              </a:rPr>
              <a:t>Classes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6102784" y="5181852"/>
            <a:ext cx="36724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603020202020204" pitchFamily="34" charset="0"/>
              </a:rPr>
              <a:t>F1 score</a:t>
            </a:r>
          </a:p>
        </p:txBody>
      </p:sp>
    </p:spTree>
    <p:extLst>
      <p:ext uri="{BB962C8B-B14F-4D97-AF65-F5344CB8AC3E}">
        <p14:creationId xmlns:p14="http://schemas.microsoft.com/office/powerpoint/2010/main" val="160666467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8990013" y="6975475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March 10, 2022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0455275" y="6975475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63</a:t>
            </a:fld>
            <a:endParaRPr lang="en-GB" dirty="0"/>
          </a:p>
        </p:txBody>
      </p:sp>
      <p:sp>
        <p:nvSpPr>
          <p:cNvPr id="5" name="Title 20"/>
          <p:cNvSpPr txBox="1">
            <a:spLocks/>
          </p:cNvSpPr>
          <p:nvPr/>
        </p:nvSpPr>
        <p:spPr>
          <a:xfrm>
            <a:off x="0" y="2484487"/>
            <a:ext cx="10693400" cy="2160240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pPr algn="ctr"/>
            <a:r>
              <a:rPr lang="en-GB" sz="6600" dirty="0">
                <a:latin typeface="Calibri Light" panose="020F0302020204030204" pitchFamily="34" charset="0"/>
              </a:rPr>
              <a:t>Machine learning process</a:t>
            </a:r>
          </a:p>
          <a:p>
            <a:pPr algn="ctr"/>
            <a:r>
              <a:rPr lang="en-GB" sz="4800" dirty="0">
                <a:latin typeface="Calibri Light" panose="020F0302020204030204" pitchFamily="34" charset="0"/>
              </a:rPr>
              <a:t>ACCURACY</a:t>
            </a:r>
          </a:p>
        </p:txBody>
      </p:sp>
    </p:spTree>
    <p:extLst>
      <p:ext uri="{BB962C8B-B14F-4D97-AF65-F5344CB8AC3E}">
        <p14:creationId xmlns:p14="http://schemas.microsoft.com/office/powerpoint/2010/main" val="227648813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8990013" y="6975475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March 10, 2022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0455275" y="6975475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64</a:t>
            </a:fld>
            <a:endParaRPr lang="en-GB" dirty="0"/>
          </a:p>
        </p:txBody>
      </p:sp>
      <p:sp>
        <p:nvSpPr>
          <p:cNvPr id="6" name="Title 20"/>
          <p:cNvSpPr txBox="1">
            <a:spLocks/>
          </p:cNvSpPr>
          <p:nvPr/>
        </p:nvSpPr>
        <p:spPr>
          <a:xfrm>
            <a:off x="269998" y="192106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en-GB" dirty="0">
                <a:latin typeface="Calibri Light" panose="020F0302020204030204" pitchFamily="34" charset="0"/>
              </a:rPr>
              <a:t>Machine learning workflow– </a:t>
            </a:r>
            <a:r>
              <a:rPr lang="pt-PT" dirty="0">
                <a:latin typeface="Calibri Light" panose="020F0302020204030204" pitchFamily="34" charset="0"/>
              </a:rPr>
              <a:t>Performance Metrics</a:t>
            </a:r>
            <a:endParaRPr lang="en-GB" dirty="0">
              <a:latin typeface="Calibri Light" panose="020F0302020204030204" pitchFamily="34" charset="0"/>
            </a:endParaRPr>
          </a:p>
        </p:txBody>
      </p:sp>
      <p:sp>
        <p:nvSpPr>
          <p:cNvPr id="12" name="Title 20"/>
          <p:cNvSpPr txBox="1">
            <a:spLocks/>
          </p:cNvSpPr>
          <p:nvPr/>
        </p:nvSpPr>
        <p:spPr>
          <a:xfrm>
            <a:off x="1314252" y="1695506"/>
            <a:ext cx="3888432" cy="653768"/>
          </a:xfrm>
          <a:prstGeom prst="rect">
            <a:avLst/>
          </a:prstGeom>
        </p:spPr>
        <p:txBody>
          <a:bodyPr/>
          <a:lstStyle>
            <a:lvl1pPr marL="0" algn="l" defTabSz="995690" rtl="0" eaLnBrk="1" latinLnBrk="0" hangingPunct="1">
              <a:spcBef>
                <a:spcPct val="0"/>
              </a:spcBef>
              <a:buNone/>
              <a:defRPr lang="en-GB" sz="4000" b="1" kern="1200" cap="all" dirty="0">
                <a:solidFill>
                  <a:srgbClr val="00915A"/>
                </a:solidFill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pt-PT" sz="3200" u="sng" dirty="0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Accuracy:</a:t>
            </a:r>
            <a:endParaRPr lang="en-GB" sz="3200" u="sng" dirty="0">
              <a:solidFill>
                <a:schemeClr val="bg1">
                  <a:lumMod val="65000"/>
                </a:schemeClr>
              </a:solidFill>
              <a:latin typeface="Calibri Light" panose="020F030202020403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202684" y="1911530"/>
            <a:ext cx="604265" cy="5040560"/>
          </a:xfrm>
          <a:prstGeom prst="rect">
            <a:avLst/>
          </a:prstGeom>
          <a:solidFill>
            <a:srgbClr val="0070C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pt-PT" sz="3600" dirty="0" err="1"/>
              <a:t>Labels</a:t>
            </a:r>
            <a:endParaRPr lang="pt-PT" sz="3600" dirty="0"/>
          </a:p>
        </p:txBody>
      </p:sp>
      <p:sp>
        <p:nvSpPr>
          <p:cNvPr id="14" name="Rectangle 13"/>
          <p:cNvSpPr/>
          <p:nvPr/>
        </p:nvSpPr>
        <p:spPr>
          <a:xfrm>
            <a:off x="6254603" y="1911530"/>
            <a:ext cx="604265" cy="5040560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pt-PT" sz="3600" dirty="0"/>
              <a:t>Predict answers</a:t>
            </a:r>
          </a:p>
        </p:txBody>
      </p:sp>
    </p:spTree>
    <p:extLst>
      <p:ext uri="{BB962C8B-B14F-4D97-AF65-F5344CB8AC3E}">
        <p14:creationId xmlns:p14="http://schemas.microsoft.com/office/powerpoint/2010/main" val="264964277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8990013" y="6975475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March 10, 2022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0455275" y="6975475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65</a:t>
            </a:fld>
            <a:endParaRPr lang="en-GB" dirty="0"/>
          </a:p>
        </p:txBody>
      </p:sp>
      <p:sp>
        <p:nvSpPr>
          <p:cNvPr id="6" name="Title 20"/>
          <p:cNvSpPr txBox="1">
            <a:spLocks/>
          </p:cNvSpPr>
          <p:nvPr/>
        </p:nvSpPr>
        <p:spPr>
          <a:xfrm>
            <a:off x="269998" y="192106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en-GB" dirty="0">
                <a:latin typeface="Calibri Light" panose="020F0302020204030204" pitchFamily="34" charset="0"/>
              </a:rPr>
              <a:t>Machine learning workflow– </a:t>
            </a:r>
            <a:r>
              <a:rPr lang="pt-PT" dirty="0">
                <a:latin typeface="Calibri Light" panose="020F0302020204030204" pitchFamily="34" charset="0"/>
              </a:rPr>
              <a:t>Performance Metrics</a:t>
            </a:r>
            <a:endParaRPr lang="en-GB" dirty="0">
              <a:latin typeface="Calibri Light" panose="020F0302020204030204" pitchFamily="34" charset="0"/>
            </a:endParaRPr>
          </a:p>
        </p:txBody>
      </p:sp>
      <p:sp>
        <p:nvSpPr>
          <p:cNvPr id="12" name="Title 20"/>
          <p:cNvSpPr txBox="1">
            <a:spLocks/>
          </p:cNvSpPr>
          <p:nvPr/>
        </p:nvSpPr>
        <p:spPr>
          <a:xfrm>
            <a:off x="954212" y="1927606"/>
            <a:ext cx="3888432" cy="653768"/>
          </a:xfrm>
          <a:prstGeom prst="rect">
            <a:avLst/>
          </a:prstGeom>
        </p:spPr>
        <p:txBody>
          <a:bodyPr/>
          <a:lstStyle>
            <a:lvl1pPr marL="0" algn="l" defTabSz="995690" rtl="0" eaLnBrk="1" latinLnBrk="0" hangingPunct="1">
              <a:spcBef>
                <a:spcPct val="0"/>
              </a:spcBef>
              <a:buNone/>
              <a:defRPr lang="en-GB" sz="4000" b="1" kern="1200" cap="all" dirty="0">
                <a:solidFill>
                  <a:srgbClr val="00915A"/>
                </a:solidFill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pt-PT" sz="3200" u="sng" dirty="0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Accuracy:</a:t>
            </a:r>
            <a:endParaRPr lang="en-GB" sz="3200" u="sng" dirty="0">
              <a:solidFill>
                <a:schemeClr val="bg1">
                  <a:lumMod val="65000"/>
                </a:schemeClr>
              </a:solidFill>
              <a:latin typeface="Calibri Light" panose="020F030202020403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 rot="16200000">
            <a:off x="5332599" y="1221627"/>
            <a:ext cx="604265" cy="5040560"/>
          </a:xfrm>
          <a:prstGeom prst="rect">
            <a:avLst/>
          </a:prstGeom>
          <a:solidFill>
            <a:srgbClr val="0070C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pt-PT" sz="3600" dirty="0" err="1"/>
              <a:t>Labels</a:t>
            </a:r>
            <a:endParaRPr lang="pt-PT" sz="3600" dirty="0"/>
          </a:p>
        </p:txBody>
      </p:sp>
      <p:sp>
        <p:nvSpPr>
          <p:cNvPr id="14" name="Rectangle 13"/>
          <p:cNvSpPr/>
          <p:nvPr/>
        </p:nvSpPr>
        <p:spPr>
          <a:xfrm rot="16200000">
            <a:off x="5332599" y="2417561"/>
            <a:ext cx="604265" cy="5040560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pt-PT" sz="3600" dirty="0"/>
              <a:t>Predict answers</a:t>
            </a:r>
          </a:p>
        </p:txBody>
      </p:sp>
    </p:spTree>
    <p:extLst>
      <p:ext uri="{BB962C8B-B14F-4D97-AF65-F5344CB8AC3E}">
        <p14:creationId xmlns:p14="http://schemas.microsoft.com/office/powerpoint/2010/main" val="189498227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1458268" y="3697913"/>
            <a:ext cx="16561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PT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603020202020204" pitchFamily="34" charset="0"/>
              </a:rPr>
              <a:t>Labels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420851" y="4584913"/>
            <a:ext cx="17310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PT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603020202020204" pitchFamily="34" charset="0"/>
              </a:rPr>
              <a:t>Predicted Answers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8990013" y="6975475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March 10, 2022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0455275" y="6975475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66</a:t>
            </a:fld>
            <a:endParaRPr lang="en-GB" dirty="0"/>
          </a:p>
        </p:txBody>
      </p:sp>
      <p:sp>
        <p:nvSpPr>
          <p:cNvPr id="6" name="Title 20"/>
          <p:cNvSpPr txBox="1">
            <a:spLocks/>
          </p:cNvSpPr>
          <p:nvPr/>
        </p:nvSpPr>
        <p:spPr>
          <a:xfrm>
            <a:off x="269998" y="192106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en-GB" dirty="0">
                <a:latin typeface="Calibri Light" panose="020F0302020204030204" pitchFamily="34" charset="0"/>
              </a:rPr>
              <a:t>Machine learning workflow– </a:t>
            </a:r>
            <a:r>
              <a:rPr lang="pt-PT" dirty="0">
                <a:latin typeface="Calibri Light" panose="020F0302020204030204" pitchFamily="34" charset="0"/>
              </a:rPr>
              <a:t>Performance Metrics</a:t>
            </a:r>
            <a:endParaRPr lang="en-GB" dirty="0">
              <a:latin typeface="Calibri Light" panose="020F0302020204030204" pitchFamily="34" charset="0"/>
            </a:endParaRPr>
          </a:p>
        </p:txBody>
      </p:sp>
      <p:sp>
        <p:nvSpPr>
          <p:cNvPr id="12" name="Title 20"/>
          <p:cNvSpPr txBox="1">
            <a:spLocks/>
          </p:cNvSpPr>
          <p:nvPr/>
        </p:nvSpPr>
        <p:spPr>
          <a:xfrm>
            <a:off x="1098227" y="1836415"/>
            <a:ext cx="2365685" cy="653768"/>
          </a:xfrm>
          <a:prstGeom prst="rect">
            <a:avLst/>
          </a:prstGeom>
        </p:spPr>
        <p:txBody>
          <a:bodyPr/>
          <a:lstStyle>
            <a:lvl1pPr marL="0" algn="l" defTabSz="995690" rtl="0" eaLnBrk="1" latinLnBrk="0" hangingPunct="1">
              <a:spcBef>
                <a:spcPct val="0"/>
              </a:spcBef>
              <a:buNone/>
              <a:defRPr lang="en-GB" sz="4000" b="1" kern="1200" cap="all" dirty="0">
                <a:solidFill>
                  <a:srgbClr val="00915A"/>
                </a:solidFill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pt-PT" sz="3200" u="sng" dirty="0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Accuracy:</a:t>
            </a:r>
            <a:endParaRPr lang="en-GB" sz="3200" u="sng" dirty="0">
              <a:solidFill>
                <a:schemeClr val="bg1">
                  <a:lumMod val="65000"/>
                </a:schemeClr>
              </a:solidFill>
              <a:latin typeface="Calibri Light" panose="020F0302020204030204" pitchFamily="34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40385"/>
              </p:ext>
            </p:extLst>
          </p:nvPr>
        </p:nvGraphicFramePr>
        <p:xfrm>
          <a:off x="3474492" y="3636615"/>
          <a:ext cx="5040560" cy="5040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40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504056"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6786650"/>
              </p:ext>
            </p:extLst>
          </p:nvPr>
        </p:nvGraphicFramePr>
        <p:xfrm>
          <a:off x="3463913" y="4686828"/>
          <a:ext cx="5040560" cy="5040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40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504056"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3546500" y="5724847"/>
            <a:ext cx="4968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603020202020204" pitchFamily="34" charset="0"/>
              </a:rPr>
              <a:t>Accuracy: (</a:t>
            </a:r>
            <a:r>
              <a:rPr lang="pt-PT" b="1" dirty="0">
                <a:solidFill>
                  <a:schemeClr val="bg2"/>
                </a:solidFill>
                <a:latin typeface="Trebuchet MS" panose="020B0603020202020204" pitchFamily="34" charset="0"/>
              </a:rPr>
              <a:t># </a:t>
            </a:r>
            <a:r>
              <a:rPr lang="pt-PT" b="1" dirty="0" err="1">
                <a:solidFill>
                  <a:schemeClr val="bg2"/>
                </a:solidFill>
                <a:latin typeface="Trebuchet MS" panose="020B0603020202020204" pitchFamily="34" charset="0"/>
              </a:rPr>
              <a:t>grey</a:t>
            </a:r>
            <a:r>
              <a:rPr lang="pt-PT" b="1" dirty="0">
                <a:solidFill>
                  <a:schemeClr val="bg2"/>
                </a:solidFill>
                <a:latin typeface="Trebuchet MS" panose="020B0603020202020204" pitchFamily="34" charset="0"/>
              </a:rPr>
              <a:t> cells </a:t>
            </a:r>
            <a:r>
              <a:rPr lang="pt-PT" b="1" dirty="0">
                <a:latin typeface="Trebuchet MS" panose="020B0603020202020204" pitchFamily="34" charset="0"/>
              </a:rPr>
              <a:t>/ # total)</a:t>
            </a:r>
            <a:r>
              <a:rPr lang="pt-PT" b="1" dirty="0">
                <a:solidFill>
                  <a:schemeClr val="bg1">
                    <a:lumMod val="50000"/>
                  </a:schemeClr>
                </a:solidFill>
                <a:latin typeface="Trebuchet MS" panose="020B0603020202020204" pitchFamily="34" charset="0"/>
              </a:rPr>
              <a:t> – 90% </a:t>
            </a:r>
          </a:p>
        </p:txBody>
      </p:sp>
    </p:spTree>
    <p:extLst>
      <p:ext uri="{BB962C8B-B14F-4D97-AF65-F5344CB8AC3E}">
        <p14:creationId xmlns:p14="http://schemas.microsoft.com/office/powerpoint/2010/main" val="34605925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8990013" y="6975475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March 10, 2022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0455275" y="6975475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67</a:t>
            </a:fld>
            <a:endParaRPr lang="en-GB" dirty="0"/>
          </a:p>
        </p:txBody>
      </p:sp>
      <p:sp>
        <p:nvSpPr>
          <p:cNvPr id="6" name="Title 20"/>
          <p:cNvSpPr txBox="1">
            <a:spLocks/>
          </p:cNvSpPr>
          <p:nvPr/>
        </p:nvSpPr>
        <p:spPr>
          <a:xfrm>
            <a:off x="269998" y="192106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en-GB" dirty="0">
                <a:latin typeface="Calibri Light" panose="020F0302020204030204" pitchFamily="34" charset="0"/>
              </a:rPr>
              <a:t>Machine learning workflow– </a:t>
            </a:r>
            <a:r>
              <a:rPr lang="pt-PT" dirty="0">
                <a:latin typeface="Calibri Light" panose="020F0302020204030204" pitchFamily="34" charset="0"/>
              </a:rPr>
              <a:t>Performance Metrics</a:t>
            </a:r>
            <a:endParaRPr lang="en-GB" dirty="0">
              <a:latin typeface="Calibri Light" panose="020F0302020204030204" pitchFamily="34" charset="0"/>
            </a:endParaRPr>
          </a:p>
        </p:txBody>
      </p:sp>
      <p:sp>
        <p:nvSpPr>
          <p:cNvPr id="12" name="Title 20"/>
          <p:cNvSpPr txBox="1">
            <a:spLocks/>
          </p:cNvSpPr>
          <p:nvPr/>
        </p:nvSpPr>
        <p:spPr>
          <a:xfrm>
            <a:off x="1026220" y="2052439"/>
            <a:ext cx="4824536" cy="653768"/>
          </a:xfrm>
          <a:prstGeom prst="rect">
            <a:avLst/>
          </a:prstGeom>
        </p:spPr>
        <p:txBody>
          <a:bodyPr/>
          <a:lstStyle>
            <a:lvl1pPr marL="0" algn="l" defTabSz="995690" rtl="0" eaLnBrk="1" latinLnBrk="0" hangingPunct="1">
              <a:spcBef>
                <a:spcPct val="0"/>
              </a:spcBef>
              <a:buNone/>
              <a:defRPr lang="en-GB" sz="4000" b="1" kern="1200" cap="all" dirty="0">
                <a:solidFill>
                  <a:srgbClr val="00915A"/>
                </a:solidFill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pt-PT" sz="3200" u="sng" dirty="0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Accuracy (for several classes):</a:t>
            </a:r>
            <a:endParaRPr lang="en-GB" sz="3200" u="sng" dirty="0">
              <a:solidFill>
                <a:schemeClr val="bg1">
                  <a:lumMod val="65000"/>
                </a:schemeClr>
              </a:solidFill>
              <a:latin typeface="Calibri Light" panose="020F0302020204030204" pitchFamily="34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9235841"/>
              </p:ext>
            </p:extLst>
          </p:nvPr>
        </p:nvGraphicFramePr>
        <p:xfrm>
          <a:off x="3762524" y="4237067"/>
          <a:ext cx="5040560" cy="5040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40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504056"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BDD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BDD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BD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9244949"/>
              </p:ext>
            </p:extLst>
          </p:nvPr>
        </p:nvGraphicFramePr>
        <p:xfrm>
          <a:off x="3762524" y="4872945"/>
          <a:ext cx="5040560" cy="5040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40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504056"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BDD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BDD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BDD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BDD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1617185" y="4309075"/>
            <a:ext cx="16561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PT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603020202020204" pitchFamily="34" charset="0"/>
              </a:rPr>
              <a:t>Labels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542352" y="4800937"/>
            <a:ext cx="17310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PT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603020202020204" pitchFamily="34" charset="0"/>
              </a:rPr>
              <a:t>Predicted Answers</a:t>
            </a:r>
          </a:p>
        </p:txBody>
      </p:sp>
    </p:spTree>
    <p:extLst>
      <p:ext uri="{BB962C8B-B14F-4D97-AF65-F5344CB8AC3E}">
        <p14:creationId xmlns:p14="http://schemas.microsoft.com/office/powerpoint/2010/main" val="39969156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8990013" y="6975475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March 10, 2022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0455275" y="6975475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68</a:t>
            </a:fld>
            <a:endParaRPr lang="en-GB" dirty="0"/>
          </a:p>
        </p:txBody>
      </p:sp>
      <p:sp>
        <p:nvSpPr>
          <p:cNvPr id="6" name="Title 20"/>
          <p:cNvSpPr txBox="1">
            <a:spLocks/>
          </p:cNvSpPr>
          <p:nvPr/>
        </p:nvSpPr>
        <p:spPr>
          <a:xfrm>
            <a:off x="269998" y="192106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en-GB" dirty="0">
                <a:latin typeface="Calibri Light" panose="020F0302020204030204" pitchFamily="34" charset="0"/>
              </a:rPr>
              <a:t>Machine learning workflow– </a:t>
            </a:r>
            <a:r>
              <a:rPr lang="pt-PT" dirty="0">
                <a:latin typeface="Calibri Light" panose="020F0302020204030204" pitchFamily="34" charset="0"/>
              </a:rPr>
              <a:t>Performance Metrics</a:t>
            </a:r>
            <a:endParaRPr lang="en-GB" dirty="0">
              <a:latin typeface="Calibri Light" panose="020F0302020204030204" pitchFamily="34" charset="0"/>
            </a:endParaRPr>
          </a:p>
        </p:txBody>
      </p:sp>
      <p:sp>
        <p:nvSpPr>
          <p:cNvPr id="12" name="Title 20"/>
          <p:cNvSpPr txBox="1">
            <a:spLocks/>
          </p:cNvSpPr>
          <p:nvPr/>
        </p:nvSpPr>
        <p:spPr>
          <a:xfrm>
            <a:off x="954212" y="1908423"/>
            <a:ext cx="4824536" cy="653768"/>
          </a:xfrm>
          <a:prstGeom prst="rect">
            <a:avLst/>
          </a:prstGeom>
        </p:spPr>
        <p:txBody>
          <a:bodyPr/>
          <a:lstStyle>
            <a:lvl1pPr marL="0" algn="l" defTabSz="995690" rtl="0" eaLnBrk="1" latinLnBrk="0" hangingPunct="1">
              <a:spcBef>
                <a:spcPct val="0"/>
              </a:spcBef>
              <a:buNone/>
              <a:defRPr lang="en-GB" sz="4000" b="1" kern="1200" cap="all" dirty="0">
                <a:solidFill>
                  <a:srgbClr val="00915A"/>
                </a:solidFill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pt-PT" sz="3200" u="sng" dirty="0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Accuracy (for several classes):</a:t>
            </a:r>
            <a:endParaRPr lang="en-GB" sz="3200" u="sng" dirty="0">
              <a:solidFill>
                <a:schemeClr val="bg1">
                  <a:lumMod val="65000"/>
                </a:schemeClr>
              </a:solidFill>
              <a:latin typeface="Calibri Light" panose="020F0302020204030204" pitchFamily="34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1214035"/>
              </p:ext>
            </p:extLst>
          </p:nvPr>
        </p:nvGraphicFramePr>
        <p:xfrm>
          <a:off x="3690516" y="4061113"/>
          <a:ext cx="5040560" cy="5040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40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504056"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6267455"/>
              </p:ext>
            </p:extLst>
          </p:nvPr>
        </p:nvGraphicFramePr>
        <p:xfrm>
          <a:off x="3690516" y="4703327"/>
          <a:ext cx="5040560" cy="5040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40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504056"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3402484" y="5796855"/>
            <a:ext cx="4968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603020202020204" pitchFamily="34" charset="0"/>
              </a:rPr>
              <a:t>Accuracy: (</a:t>
            </a:r>
            <a:r>
              <a:rPr lang="pt-PT" b="1" dirty="0">
                <a:solidFill>
                  <a:schemeClr val="bg2"/>
                </a:solidFill>
                <a:latin typeface="Trebuchet MS" panose="020B0603020202020204" pitchFamily="34" charset="0"/>
              </a:rPr>
              <a:t># </a:t>
            </a:r>
            <a:r>
              <a:rPr lang="pt-PT" b="1" dirty="0" err="1">
                <a:solidFill>
                  <a:schemeClr val="bg2"/>
                </a:solidFill>
                <a:latin typeface="Trebuchet MS" panose="020B0603020202020204" pitchFamily="34" charset="0"/>
              </a:rPr>
              <a:t>grey</a:t>
            </a:r>
            <a:r>
              <a:rPr lang="pt-PT" b="1" dirty="0">
                <a:solidFill>
                  <a:schemeClr val="bg2"/>
                </a:solidFill>
                <a:latin typeface="Trebuchet MS" panose="020B0603020202020204" pitchFamily="34" charset="0"/>
              </a:rPr>
              <a:t> cells </a:t>
            </a:r>
            <a:r>
              <a:rPr lang="pt-PT" b="1" dirty="0">
                <a:latin typeface="Trebuchet MS" panose="020B0603020202020204" pitchFamily="34" charset="0"/>
              </a:rPr>
              <a:t>/ # total)</a:t>
            </a:r>
            <a:r>
              <a:rPr lang="pt-PT" b="1" dirty="0">
                <a:solidFill>
                  <a:schemeClr val="bg1">
                    <a:lumMod val="50000"/>
                  </a:schemeClr>
                </a:solidFill>
                <a:latin typeface="Trebuchet MS" panose="020B0603020202020204" pitchFamily="34" charset="0"/>
              </a:rPr>
              <a:t> – 70% 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545177" y="4165059"/>
            <a:ext cx="16561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PT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603020202020204" pitchFamily="34" charset="0"/>
              </a:rPr>
              <a:t>Labels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470344" y="4656921"/>
            <a:ext cx="17310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PT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603020202020204" pitchFamily="34" charset="0"/>
              </a:rPr>
              <a:t>Predicted Answers</a:t>
            </a:r>
          </a:p>
        </p:txBody>
      </p:sp>
    </p:spTree>
    <p:extLst>
      <p:ext uri="{BB962C8B-B14F-4D97-AF65-F5344CB8AC3E}">
        <p14:creationId xmlns:p14="http://schemas.microsoft.com/office/powerpoint/2010/main" val="288167332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8990013" y="6975475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March 10, 2022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0455275" y="6975475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69</a:t>
            </a:fld>
            <a:endParaRPr lang="en-GB" dirty="0"/>
          </a:p>
        </p:txBody>
      </p:sp>
      <p:sp>
        <p:nvSpPr>
          <p:cNvPr id="5" name="Title 20"/>
          <p:cNvSpPr txBox="1">
            <a:spLocks/>
          </p:cNvSpPr>
          <p:nvPr/>
        </p:nvSpPr>
        <p:spPr>
          <a:xfrm>
            <a:off x="0" y="2484487"/>
            <a:ext cx="10693400" cy="2160240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pPr algn="ctr"/>
            <a:r>
              <a:rPr lang="en-GB" sz="6600" dirty="0">
                <a:latin typeface="Calibri Light" panose="020F0302020204030204" pitchFamily="34" charset="0"/>
              </a:rPr>
              <a:t>Machine learning process</a:t>
            </a:r>
          </a:p>
          <a:p>
            <a:pPr algn="ctr"/>
            <a:r>
              <a:rPr lang="en-GB" sz="4800" dirty="0">
                <a:latin typeface="Calibri Light" panose="020F0302020204030204" pitchFamily="34" charset="0"/>
              </a:rPr>
              <a:t>CONFUSION MATRIX</a:t>
            </a:r>
          </a:p>
        </p:txBody>
      </p:sp>
    </p:spTree>
    <p:extLst>
      <p:ext uri="{BB962C8B-B14F-4D97-AF65-F5344CB8AC3E}">
        <p14:creationId xmlns:p14="http://schemas.microsoft.com/office/powerpoint/2010/main" val="14671540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8990013" y="6975475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March 10, 2022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0455275" y="6975475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7</a:t>
            </a:fld>
            <a:endParaRPr lang="en-GB" dirty="0"/>
          </a:p>
        </p:txBody>
      </p:sp>
      <p:sp>
        <p:nvSpPr>
          <p:cNvPr id="6" name="Rectangle 5"/>
          <p:cNvSpPr/>
          <p:nvPr/>
        </p:nvSpPr>
        <p:spPr>
          <a:xfrm>
            <a:off x="3258468" y="1692399"/>
            <a:ext cx="3771623" cy="2592288"/>
          </a:xfrm>
          <a:prstGeom prst="rect">
            <a:avLst/>
          </a:prstGeom>
          <a:solidFill>
            <a:srgbClr val="0070C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/>
              <a:t>Known data,  aka:</a:t>
            </a:r>
          </a:p>
          <a:p>
            <a:pPr algn="ctr"/>
            <a:r>
              <a:rPr lang="pt-PT" dirty="0"/>
              <a:t>Training Set</a:t>
            </a:r>
          </a:p>
          <a:p>
            <a:pPr algn="ctr"/>
            <a:r>
              <a:rPr lang="pt-PT" dirty="0"/>
              <a:t>Labeled data</a:t>
            </a:r>
          </a:p>
          <a:p>
            <a:pPr algn="ctr"/>
            <a:r>
              <a:rPr lang="pt-PT" dirty="0"/>
              <a:t>Etc</a:t>
            </a:r>
          </a:p>
          <a:p>
            <a:pPr algn="ctr"/>
            <a:r>
              <a:rPr lang="pt-PT" dirty="0"/>
              <a:t>	</a:t>
            </a:r>
          </a:p>
        </p:txBody>
      </p:sp>
      <p:sp>
        <p:nvSpPr>
          <p:cNvPr id="7" name="Rectangle 6"/>
          <p:cNvSpPr/>
          <p:nvPr/>
        </p:nvSpPr>
        <p:spPr>
          <a:xfrm>
            <a:off x="7213153" y="1692399"/>
            <a:ext cx="581819" cy="2592288"/>
          </a:xfrm>
          <a:prstGeom prst="rect">
            <a:avLst/>
          </a:prstGeom>
          <a:solidFill>
            <a:srgbClr val="0070C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pt-PT" sz="3600" dirty="0" err="1"/>
              <a:t>Labels</a:t>
            </a:r>
            <a:endParaRPr lang="pt-PT" sz="3600" dirty="0"/>
          </a:p>
        </p:txBody>
      </p:sp>
      <p:sp>
        <p:nvSpPr>
          <p:cNvPr id="8" name="Rectangle 7"/>
          <p:cNvSpPr/>
          <p:nvPr/>
        </p:nvSpPr>
        <p:spPr>
          <a:xfrm>
            <a:off x="3258468" y="4572719"/>
            <a:ext cx="3771623" cy="144016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/>
              <a:t>New Data, aka:</a:t>
            </a:r>
          </a:p>
          <a:p>
            <a:pPr algn="ctr"/>
            <a:r>
              <a:rPr lang="pt-PT" dirty="0"/>
              <a:t> Test Set</a:t>
            </a:r>
          </a:p>
          <a:p>
            <a:pPr algn="ctr"/>
            <a:r>
              <a:rPr lang="pt-PT" dirty="0"/>
              <a:t>Real world data</a:t>
            </a:r>
          </a:p>
          <a:p>
            <a:pPr algn="ctr"/>
            <a:r>
              <a:rPr lang="pt-PT" dirty="0"/>
              <a:t>Etc</a:t>
            </a:r>
          </a:p>
        </p:txBody>
      </p:sp>
      <p:sp>
        <p:nvSpPr>
          <p:cNvPr id="10" name="Title 20"/>
          <p:cNvSpPr txBox="1">
            <a:spLocks/>
          </p:cNvSpPr>
          <p:nvPr/>
        </p:nvSpPr>
        <p:spPr>
          <a:xfrm>
            <a:off x="269998" y="192106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en-GB" dirty="0">
                <a:latin typeface="Calibri Light" panose="020F0302020204030204" pitchFamily="34" charset="0"/>
              </a:rPr>
              <a:t>REAL life example – truck or no truck</a:t>
            </a:r>
            <a:endParaRPr lang="pt-PT" dirty="0">
              <a:latin typeface="Calibri Light" panose="020F030202020403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213152" y="4572719"/>
            <a:ext cx="581819" cy="1440160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pt-PT" sz="40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87403563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8990013" y="6975475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March 10, 2022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0455275" y="6975475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70</a:t>
            </a:fld>
            <a:endParaRPr lang="en-GB" dirty="0"/>
          </a:p>
        </p:txBody>
      </p:sp>
      <p:sp>
        <p:nvSpPr>
          <p:cNvPr id="6" name="Title 20"/>
          <p:cNvSpPr txBox="1">
            <a:spLocks/>
          </p:cNvSpPr>
          <p:nvPr/>
        </p:nvSpPr>
        <p:spPr>
          <a:xfrm>
            <a:off x="269998" y="192106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en-GB" sz="3200" dirty="0">
                <a:latin typeface="Calibri Light" panose="020F0302020204030204" pitchFamily="34" charset="0"/>
              </a:rPr>
              <a:t>Machine learning workflow– </a:t>
            </a:r>
            <a:r>
              <a:rPr lang="pt-PT" sz="3200" dirty="0">
                <a:latin typeface="Calibri Light" panose="020F0302020204030204" pitchFamily="34" charset="0"/>
              </a:rPr>
              <a:t>Classification matrix</a:t>
            </a:r>
            <a:endParaRPr lang="en-GB" sz="3200" dirty="0">
              <a:latin typeface="Calibri Light" panose="020F0302020204030204" pitchFamily="34" charset="0"/>
            </a:endParaRPr>
          </a:p>
        </p:txBody>
      </p:sp>
      <p:sp>
        <p:nvSpPr>
          <p:cNvPr id="13" name="Title 20"/>
          <p:cNvSpPr txBox="1">
            <a:spLocks/>
          </p:cNvSpPr>
          <p:nvPr/>
        </p:nvSpPr>
        <p:spPr>
          <a:xfrm>
            <a:off x="738188" y="1692399"/>
            <a:ext cx="6264696" cy="653768"/>
          </a:xfrm>
          <a:prstGeom prst="rect">
            <a:avLst/>
          </a:prstGeom>
        </p:spPr>
        <p:txBody>
          <a:bodyPr/>
          <a:lstStyle>
            <a:lvl1pPr marL="0" algn="l" defTabSz="995690" rtl="0" eaLnBrk="1" latinLnBrk="0" hangingPunct="1">
              <a:spcBef>
                <a:spcPct val="0"/>
              </a:spcBef>
              <a:buNone/>
              <a:defRPr lang="en-GB" sz="4000" b="1" kern="1200" cap="all" dirty="0">
                <a:solidFill>
                  <a:srgbClr val="00915A"/>
                </a:solidFill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pt-PT" sz="3200" u="sng" dirty="0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Lets say our Test set had 1000 entries…</a:t>
            </a:r>
            <a:endParaRPr lang="en-GB" sz="3200" u="sng" dirty="0">
              <a:solidFill>
                <a:schemeClr val="bg1">
                  <a:lumMod val="65000"/>
                </a:schemeClr>
              </a:solidFill>
              <a:latin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401392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8990013" y="6975475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March 10, 2022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0455275" y="6975475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71</a:t>
            </a:fld>
            <a:endParaRPr lang="en-GB" dirty="0"/>
          </a:p>
        </p:txBody>
      </p:sp>
      <p:sp>
        <p:nvSpPr>
          <p:cNvPr id="6" name="Title 20"/>
          <p:cNvSpPr txBox="1">
            <a:spLocks/>
          </p:cNvSpPr>
          <p:nvPr/>
        </p:nvSpPr>
        <p:spPr>
          <a:xfrm>
            <a:off x="269998" y="192106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3200" b="1" cap="all">
                <a:latin typeface="Calibri Light" panose="020F0302020204030204" pitchFamily="34" charset="0"/>
                <a:ea typeface="+mj-ea"/>
                <a:cs typeface="+mj-cs"/>
              </a:defRPr>
            </a:lvl1pPr>
          </a:lstStyle>
          <a:p>
            <a:r>
              <a:rPr lang="en-GB" dirty="0"/>
              <a:t>Machine learning workflow– </a:t>
            </a:r>
            <a:r>
              <a:rPr lang="pt-PT" dirty="0"/>
              <a:t>CONFUSION matrix</a:t>
            </a:r>
            <a:endParaRPr lang="en-GB" dirty="0"/>
          </a:p>
        </p:txBody>
      </p:sp>
      <p:sp>
        <p:nvSpPr>
          <p:cNvPr id="13" name="Title 20"/>
          <p:cNvSpPr txBox="1">
            <a:spLocks/>
          </p:cNvSpPr>
          <p:nvPr/>
        </p:nvSpPr>
        <p:spPr>
          <a:xfrm>
            <a:off x="522164" y="1731492"/>
            <a:ext cx="7776864" cy="653768"/>
          </a:xfrm>
          <a:prstGeom prst="rect">
            <a:avLst/>
          </a:prstGeom>
        </p:spPr>
        <p:txBody>
          <a:bodyPr/>
          <a:lstStyle>
            <a:lvl1pPr marL="0" algn="l" defTabSz="995690" rtl="0" eaLnBrk="1" latinLnBrk="0" hangingPunct="1">
              <a:spcBef>
                <a:spcPct val="0"/>
              </a:spcBef>
              <a:buNone/>
              <a:defRPr lang="en-GB" sz="4000" b="1" kern="1200" cap="all" dirty="0">
                <a:solidFill>
                  <a:srgbClr val="00915A"/>
                </a:solidFill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pt-PT" sz="3200" u="sng" dirty="0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Lets say our Test set had 1000 </a:t>
            </a:r>
            <a:r>
              <a:rPr lang="pt-PT" sz="3200" u="sng" dirty="0" err="1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entries</a:t>
            </a:r>
            <a:r>
              <a:rPr lang="pt-PT" sz="3200" u="sng" dirty="0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...</a:t>
            </a:r>
            <a:endParaRPr lang="en-GB" sz="3200" u="sng" dirty="0">
              <a:solidFill>
                <a:schemeClr val="bg1">
                  <a:lumMod val="65000"/>
                </a:schemeClr>
              </a:solidFill>
              <a:latin typeface="Calibri Light" panose="020F0302020204030204" pitchFamily="34" charset="0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9610175"/>
              </p:ext>
            </p:extLst>
          </p:nvPr>
        </p:nvGraphicFramePr>
        <p:xfrm>
          <a:off x="3186460" y="3204567"/>
          <a:ext cx="6408712" cy="362529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021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21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0217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0217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82098">
                <a:tc>
                  <a:txBody>
                    <a:bodyPr/>
                    <a:lstStyle/>
                    <a:p>
                      <a:pPr algn="ctr"/>
                      <a:endParaRPr lang="pt-PT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PT" sz="4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libri Light" panose="020F03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PT" sz="4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libri Light" panose="020F03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PT" sz="4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libri Light" panose="020F03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2098">
                <a:tc>
                  <a:txBody>
                    <a:bodyPr/>
                    <a:lstStyle/>
                    <a:p>
                      <a:pPr algn="ctr"/>
                      <a:endParaRPr lang="pt-PT" sz="5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PT" sz="20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PT" sz="20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PT" sz="20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2098">
                <a:tc>
                  <a:txBody>
                    <a:bodyPr/>
                    <a:lstStyle/>
                    <a:p>
                      <a:pPr algn="ctr"/>
                      <a:endParaRPr lang="pt-PT" sz="5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PT" sz="20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PT" sz="20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pt-PT" sz="20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82098">
                <a:tc>
                  <a:txBody>
                    <a:bodyPr/>
                    <a:lstStyle/>
                    <a:p>
                      <a:pPr algn="ctr"/>
                      <a:endParaRPr lang="pt-PT" sz="5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pt-PT" sz="20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pt-PT" sz="20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pt-PT" sz="20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 rot="16200000">
            <a:off x="1320348" y="5010865"/>
            <a:ext cx="28803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>
                <a:solidFill>
                  <a:schemeClr val="tx1">
                    <a:lumMod val="65000"/>
                    <a:lumOff val="3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Correct Labels</a:t>
            </a:r>
          </a:p>
          <a:p>
            <a:pPr algn="ctr"/>
            <a:r>
              <a:rPr lang="pt-PT" dirty="0">
                <a:solidFill>
                  <a:schemeClr val="tx1">
                    <a:lumMod val="65000"/>
                    <a:lumOff val="3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(provided in the data)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770636" y="2700511"/>
            <a:ext cx="4824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</a:rPr>
              <a:t>Predicted Labels (output of the model)</a:t>
            </a:r>
          </a:p>
        </p:txBody>
      </p:sp>
    </p:spTree>
    <p:extLst>
      <p:ext uri="{BB962C8B-B14F-4D97-AF65-F5344CB8AC3E}">
        <p14:creationId xmlns:p14="http://schemas.microsoft.com/office/powerpoint/2010/main" val="87257336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8990013" y="6975475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March 10, 2022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0455275" y="6975475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72</a:t>
            </a:fld>
            <a:endParaRPr lang="en-GB" dirty="0"/>
          </a:p>
        </p:txBody>
      </p:sp>
      <p:sp>
        <p:nvSpPr>
          <p:cNvPr id="6" name="Title 20"/>
          <p:cNvSpPr txBox="1">
            <a:spLocks/>
          </p:cNvSpPr>
          <p:nvPr/>
        </p:nvSpPr>
        <p:spPr>
          <a:xfrm>
            <a:off x="269998" y="192106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3200" b="1" cap="all">
                <a:latin typeface="Calibri Light" panose="020F0302020204030204" pitchFamily="34" charset="0"/>
                <a:ea typeface="+mj-ea"/>
                <a:cs typeface="+mj-cs"/>
              </a:defRPr>
            </a:lvl1pPr>
          </a:lstStyle>
          <a:p>
            <a:r>
              <a:rPr lang="en-GB" dirty="0"/>
              <a:t>Machine learning workflow– </a:t>
            </a:r>
            <a:r>
              <a:rPr lang="pt-PT" dirty="0"/>
              <a:t>Classification matrix</a:t>
            </a:r>
            <a:endParaRPr lang="en-GB" dirty="0"/>
          </a:p>
        </p:txBody>
      </p:sp>
      <p:sp>
        <p:nvSpPr>
          <p:cNvPr id="13" name="Title 20"/>
          <p:cNvSpPr txBox="1">
            <a:spLocks/>
          </p:cNvSpPr>
          <p:nvPr/>
        </p:nvSpPr>
        <p:spPr>
          <a:xfrm>
            <a:off x="594172" y="1898242"/>
            <a:ext cx="6264696" cy="653768"/>
          </a:xfrm>
          <a:prstGeom prst="rect">
            <a:avLst/>
          </a:prstGeom>
        </p:spPr>
        <p:txBody>
          <a:bodyPr/>
          <a:lstStyle>
            <a:lvl1pPr marL="0" algn="l" defTabSz="995690" rtl="0" eaLnBrk="1" latinLnBrk="0" hangingPunct="1">
              <a:spcBef>
                <a:spcPct val="0"/>
              </a:spcBef>
              <a:buNone/>
              <a:defRPr lang="en-GB" sz="4000" b="1" kern="1200" cap="all" dirty="0">
                <a:solidFill>
                  <a:srgbClr val="00915A"/>
                </a:solidFill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pt-PT" sz="3200" u="sng" dirty="0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Lets say our Test set had 1000 entries…</a:t>
            </a:r>
            <a:endParaRPr lang="en-GB" sz="3200" u="sng" dirty="0">
              <a:solidFill>
                <a:schemeClr val="bg1">
                  <a:lumMod val="65000"/>
                </a:schemeClr>
              </a:solidFill>
              <a:latin typeface="Calibri Light" panose="020F0302020204030204" pitchFamily="34" charset="0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713597"/>
              </p:ext>
            </p:extLst>
          </p:nvPr>
        </p:nvGraphicFramePr>
        <p:xfrm>
          <a:off x="3186460" y="3132559"/>
          <a:ext cx="6408712" cy="362529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021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21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0217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0217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82098">
                <a:tc>
                  <a:txBody>
                    <a:bodyPr/>
                    <a:lstStyle/>
                    <a:p>
                      <a:pPr algn="ctr"/>
                      <a:endParaRPr lang="pt-PT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PT" sz="4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libri Light" panose="020F03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PT" sz="4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libri Light" panose="020F03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PT" sz="4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libri Light" panose="020F03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2098">
                <a:tc>
                  <a:txBody>
                    <a:bodyPr/>
                    <a:lstStyle/>
                    <a:p>
                      <a:pPr algn="ctr"/>
                      <a:r>
                        <a:rPr lang="pt-PT" sz="5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PT" sz="20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PT" sz="20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PT" sz="20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2098">
                <a:tc>
                  <a:txBody>
                    <a:bodyPr/>
                    <a:lstStyle/>
                    <a:p>
                      <a:pPr algn="ctr"/>
                      <a:endParaRPr lang="pt-PT" sz="5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PT" sz="20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PT" sz="20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pt-PT" sz="20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82098">
                <a:tc>
                  <a:txBody>
                    <a:bodyPr/>
                    <a:lstStyle/>
                    <a:p>
                      <a:pPr algn="ctr"/>
                      <a:endParaRPr lang="pt-PT" sz="5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pt-PT" sz="20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pt-PT" sz="20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pt-PT" sz="20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 rot="16200000">
            <a:off x="1320348" y="4938857"/>
            <a:ext cx="28803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>
                <a:solidFill>
                  <a:schemeClr val="tx1">
                    <a:lumMod val="65000"/>
                    <a:lumOff val="3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Correct Labels</a:t>
            </a:r>
          </a:p>
          <a:p>
            <a:pPr algn="ctr"/>
            <a:r>
              <a:rPr lang="pt-PT" dirty="0">
                <a:solidFill>
                  <a:schemeClr val="tx1">
                    <a:lumMod val="65000"/>
                    <a:lumOff val="3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(provided in the data)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770636" y="2700511"/>
            <a:ext cx="4824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</a:rPr>
              <a:t>Predicted Labels (output of the model)</a:t>
            </a:r>
          </a:p>
        </p:txBody>
      </p:sp>
    </p:spTree>
    <p:extLst>
      <p:ext uri="{BB962C8B-B14F-4D97-AF65-F5344CB8AC3E}">
        <p14:creationId xmlns:p14="http://schemas.microsoft.com/office/powerpoint/2010/main" val="87257336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8990013" y="6975475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March 10, 2022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0455275" y="6975475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73</a:t>
            </a:fld>
            <a:endParaRPr lang="en-GB" dirty="0"/>
          </a:p>
        </p:txBody>
      </p:sp>
      <p:sp>
        <p:nvSpPr>
          <p:cNvPr id="6" name="Title 20"/>
          <p:cNvSpPr txBox="1">
            <a:spLocks/>
          </p:cNvSpPr>
          <p:nvPr/>
        </p:nvSpPr>
        <p:spPr>
          <a:xfrm>
            <a:off x="269998" y="192106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3200" b="1" cap="all">
                <a:latin typeface="Calibri Light" panose="020F0302020204030204" pitchFamily="34" charset="0"/>
                <a:ea typeface="+mj-ea"/>
                <a:cs typeface="+mj-cs"/>
              </a:defRPr>
            </a:lvl1pPr>
          </a:lstStyle>
          <a:p>
            <a:r>
              <a:rPr lang="en-GB" dirty="0"/>
              <a:t>Machine learning workflow– </a:t>
            </a:r>
            <a:r>
              <a:rPr lang="pt-PT" dirty="0"/>
              <a:t>Classification matrix</a:t>
            </a:r>
            <a:endParaRPr lang="en-GB" dirty="0"/>
          </a:p>
        </p:txBody>
      </p:sp>
      <p:sp>
        <p:nvSpPr>
          <p:cNvPr id="13" name="Title 20"/>
          <p:cNvSpPr txBox="1">
            <a:spLocks/>
          </p:cNvSpPr>
          <p:nvPr/>
        </p:nvSpPr>
        <p:spPr>
          <a:xfrm>
            <a:off x="666180" y="1794715"/>
            <a:ext cx="6264696" cy="653768"/>
          </a:xfrm>
          <a:prstGeom prst="rect">
            <a:avLst/>
          </a:prstGeom>
        </p:spPr>
        <p:txBody>
          <a:bodyPr/>
          <a:lstStyle>
            <a:lvl1pPr marL="0" algn="l" defTabSz="995690" rtl="0" eaLnBrk="1" latinLnBrk="0" hangingPunct="1">
              <a:spcBef>
                <a:spcPct val="0"/>
              </a:spcBef>
              <a:buNone/>
              <a:defRPr lang="en-GB" sz="4000" b="1" kern="1200" cap="all" dirty="0">
                <a:solidFill>
                  <a:srgbClr val="00915A"/>
                </a:solidFill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pt-PT" sz="3200" u="sng" dirty="0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Lets say our Test set had 1000 entries…</a:t>
            </a:r>
            <a:endParaRPr lang="en-GB" sz="3200" u="sng" dirty="0">
              <a:solidFill>
                <a:schemeClr val="bg1">
                  <a:lumMod val="65000"/>
                </a:schemeClr>
              </a:solidFill>
              <a:latin typeface="Calibri Light" panose="020F0302020204030204" pitchFamily="34" charset="0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1855637"/>
              </p:ext>
            </p:extLst>
          </p:nvPr>
        </p:nvGraphicFramePr>
        <p:xfrm>
          <a:off x="3402484" y="3204567"/>
          <a:ext cx="6408712" cy="362529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021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21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0217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0217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82098">
                <a:tc>
                  <a:txBody>
                    <a:bodyPr/>
                    <a:lstStyle/>
                    <a:p>
                      <a:pPr algn="ctr"/>
                      <a:endParaRPr lang="pt-PT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4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 Light" panose="020F0302020204030204" pitchFamily="34" charset="0"/>
                        </a:rPr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PT" sz="4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libri Light" panose="020F03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PT" sz="4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libri Light" panose="020F03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2098">
                <a:tc>
                  <a:txBody>
                    <a:bodyPr/>
                    <a:lstStyle/>
                    <a:p>
                      <a:pPr algn="ctr"/>
                      <a:r>
                        <a:rPr lang="pt-PT" sz="5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PT" sz="20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PT" sz="20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PT" sz="20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2098">
                <a:tc>
                  <a:txBody>
                    <a:bodyPr/>
                    <a:lstStyle/>
                    <a:p>
                      <a:pPr algn="ctr"/>
                      <a:endParaRPr lang="pt-PT" sz="5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PT" sz="20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PT" sz="20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pt-PT" sz="20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82098">
                <a:tc>
                  <a:txBody>
                    <a:bodyPr/>
                    <a:lstStyle/>
                    <a:p>
                      <a:pPr algn="ctr"/>
                      <a:endParaRPr lang="pt-PT" sz="5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pt-PT" sz="20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pt-PT" sz="20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pt-PT" sz="20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 rot="16200000">
            <a:off x="1536372" y="5010865"/>
            <a:ext cx="28803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>
                <a:solidFill>
                  <a:schemeClr val="tx1">
                    <a:lumMod val="65000"/>
                    <a:lumOff val="3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Correct Labels</a:t>
            </a:r>
          </a:p>
          <a:p>
            <a:pPr algn="ctr"/>
            <a:r>
              <a:rPr lang="pt-PT" dirty="0">
                <a:solidFill>
                  <a:schemeClr val="tx1">
                    <a:lumMod val="65000"/>
                    <a:lumOff val="3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(provided in the data)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130676" y="2708581"/>
            <a:ext cx="4824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</a:rPr>
              <a:t>Predicted Labels (output of the model)</a:t>
            </a:r>
          </a:p>
        </p:txBody>
      </p:sp>
    </p:spTree>
    <p:extLst>
      <p:ext uri="{BB962C8B-B14F-4D97-AF65-F5344CB8AC3E}">
        <p14:creationId xmlns:p14="http://schemas.microsoft.com/office/powerpoint/2010/main" val="271740163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8990013" y="6975475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March 10, 2022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0455275" y="6975475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74</a:t>
            </a:fld>
            <a:endParaRPr lang="en-GB" dirty="0"/>
          </a:p>
        </p:txBody>
      </p:sp>
      <p:sp>
        <p:nvSpPr>
          <p:cNvPr id="6" name="Title 20"/>
          <p:cNvSpPr txBox="1">
            <a:spLocks/>
          </p:cNvSpPr>
          <p:nvPr/>
        </p:nvSpPr>
        <p:spPr>
          <a:xfrm>
            <a:off x="269998" y="192106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3200" b="1" cap="all">
                <a:latin typeface="Calibri Light" panose="020F0302020204030204" pitchFamily="34" charset="0"/>
                <a:ea typeface="+mj-ea"/>
                <a:cs typeface="+mj-cs"/>
              </a:defRPr>
            </a:lvl1pPr>
          </a:lstStyle>
          <a:p>
            <a:r>
              <a:rPr lang="en-GB" dirty="0"/>
              <a:t>Machine learning workflow– </a:t>
            </a:r>
            <a:r>
              <a:rPr lang="pt-PT" dirty="0"/>
              <a:t>Classification matrix</a:t>
            </a:r>
            <a:endParaRPr lang="en-GB" dirty="0"/>
          </a:p>
        </p:txBody>
      </p:sp>
      <p:sp>
        <p:nvSpPr>
          <p:cNvPr id="13" name="Title 20"/>
          <p:cNvSpPr txBox="1">
            <a:spLocks/>
          </p:cNvSpPr>
          <p:nvPr/>
        </p:nvSpPr>
        <p:spPr>
          <a:xfrm>
            <a:off x="738188" y="1044327"/>
            <a:ext cx="6264696" cy="653768"/>
          </a:xfrm>
          <a:prstGeom prst="rect">
            <a:avLst/>
          </a:prstGeom>
        </p:spPr>
        <p:txBody>
          <a:bodyPr/>
          <a:lstStyle>
            <a:lvl1pPr marL="0" algn="l" defTabSz="995690" rtl="0" eaLnBrk="1" latinLnBrk="0" hangingPunct="1">
              <a:spcBef>
                <a:spcPct val="0"/>
              </a:spcBef>
              <a:buNone/>
              <a:defRPr lang="en-GB" sz="4000" b="1" kern="1200" cap="all" dirty="0">
                <a:solidFill>
                  <a:srgbClr val="00915A"/>
                </a:solidFill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pt-PT" sz="3200" u="sng" dirty="0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Lets say our Test set had 1000 entries…</a:t>
            </a:r>
            <a:endParaRPr lang="en-GB" sz="3200" u="sng" dirty="0">
              <a:solidFill>
                <a:schemeClr val="bg1">
                  <a:lumMod val="65000"/>
                </a:schemeClr>
              </a:solidFill>
              <a:latin typeface="Calibri Light" panose="020F0302020204030204" pitchFamily="34" charset="0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6656356"/>
              </p:ext>
            </p:extLst>
          </p:nvPr>
        </p:nvGraphicFramePr>
        <p:xfrm>
          <a:off x="1962324" y="2124447"/>
          <a:ext cx="6408712" cy="362529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021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21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0217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0217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82098">
                <a:tc>
                  <a:txBody>
                    <a:bodyPr/>
                    <a:lstStyle/>
                    <a:p>
                      <a:pPr algn="ctr"/>
                      <a:endParaRPr lang="pt-PT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4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 Light" panose="020F0302020204030204" pitchFamily="34" charset="0"/>
                        </a:rPr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PT" sz="4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libri Light" panose="020F03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PT" sz="4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libri Light" panose="020F03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2098">
                <a:tc>
                  <a:txBody>
                    <a:bodyPr/>
                    <a:lstStyle/>
                    <a:p>
                      <a:pPr algn="ctr"/>
                      <a:r>
                        <a:rPr lang="pt-PT" sz="5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rebuchet MS" panose="020B0603020202020204" pitchFamily="34" charset="0"/>
                        </a:rPr>
                        <a:t>266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PT" sz="20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PT" sz="20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2098">
                <a:tc>
                  <a:txBody>
                    <a:bodyPr/>
                    <a:lstStyle/>
                    <a:p>
                      <a:pPr algn="ctr"/>
                      <a:endParaRPr lang="pt-PT" sz="5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PT" sz="20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PT" sz="20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pt-PT" sz="20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82098">
                <a:tc>
                  <a:txBody>
                    <a:bodyPr/>
                    <a:lstStyle/>
                    <a:p>
                      <a:pPr algn="ctr"/>
                      <a:endParaRPr lang="pt-PT" sz="5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pt-PT" sz="20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pt-PT" sz="20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pt-PT" sz="20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 rot="16200000">
            <a:off x="96212" y="3930745"/>
            <a:ext cx="28803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>
                <a:solidFill>
                  <a:schemeClr val="tx1">
                    <a:lumMod val="65000"/>
                    <a:lumOff val="3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Correct Labels</a:t>
            </a:r>
          </a:p>
          <a:p>
            <a:pPr algn="ctr"/>
            <a:r>
              <a:rPr lang="pt-PT" dirty="0">
                <a:solidFill>
                  <a:schemeClr val="tx1">
                    <a:lumMod val="65000"/>
                    <a:lumOff val="3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(provided in the data)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2470" y="3492599"/>
            <a:ext cx="285564" cy="285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3546500" y="1735731"/>
            <a:ext cx="4824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</a:rPr>
              <a:t>Predicted Labels (output of the model)</a:t>
            </a:r>
          </a:p>
        </p:txBody>
      </p:sp>
    </p:spTree>
    <p:extLst>
      <p:ext uri="{BB962C8B-B14F-4D97-AF65-F5344CB8AC3E}">
        <p14:creationId xmlns:p14="http://schemas.microsoft.com/office/powerpoint/2010/main" val="271740163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8990013" y="6975475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March 10, 2022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0455275" y="6975475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75</a:t>
            </a:fld>
            <a:endParaRPr lang="en-GB" dirty="0"/>
          </a:p>
        </p:txBody>
      </p:sp>
      <p:sp>
        <p:nvSpPr>
          <p:cNvPr id="6" name="Title 20"/>
          <p:cNvSpPr txBox="1">
            <a:spLocks/>
          </p:cNvSpPr>
          <p:nvPr/>
        </p:nvSpPr>
        <p:spPr>
          <a:xfrm>
            <a:off x="269998" y="192106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3200" b="1" cap="all">
                <a:latin typeface="Calibri Light" panose="020F0302020204030204" pitchFamily="34" charset="0"/>
                <a:ea typeface="+mj-ea"/>
                <a:cs typeface="+mj-cs"/>
              </a:defRPr>
            </a:lvl1pPr>
          </a:lstStyle>
          <a:p>
            <a:r>
              <a:rPr lang="en-GB" dirty="0"/>
              <a:t>Machine learning workflow– </a:t>
            </a:r>
            <a:r>
              <a:rPr lang="pt-PT" dirty="0"/>
              <a:t>Classification matrix</a:t>
            </a:r>
            <a:endParaRPr lang="en-GB" dirty="0"/>
          </a:p>
        </p:txBody>
      </p:sp>
      <p:sp>
        <p:nvSpPr>
          <p:cNvPr id="13" name="Title 20"/>
          <p:cNvSpPr txBox="1">
            <a:spLocks/>
          </p:cNvSpPr>
          <p:nvPr/>
        </p:nvSpPr>
        <p:spPr>
          <a:xfrm>
            <a:off x="738188" y="1044327"/>
            <a:ext cx="6264696" cy="653768"/>
          </a:xfrm>
          <a:prstGeom prst="rect">
            <a:avLst/>
          </a:prstGeom>
        </p:spPr>
        <p:txBody>
          <a:bodyPr/>
          <a:lstStyle>
            <a:lvl1pPr marL="0" algn="l" defTabSz="995690" rtl="0" eaLnBrk="1" latinLnBrk="0" hangingPunct="1">
              <a:spcBef>
                <a:spcPct val="0"/>
              </a:spcBef>
              <a:buNone/>
              <a:defRPr lang="en-GB" sz="4000" b="1" kern="1200" cap="all" dirty="0">
                <a:solidFill>
                  <a:srgbClr val="00915A"/>
                </a:solidFill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pt-PT" sz="3200" u="sng" dirty="0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Lets say our Test set had 1000 entries…</a:t>
            </a:r>
            <a:endParaRPr lang="en-GB" sz="3200" u="sng" dirty="0">
              <a:solidFill>
                <a:schemeClr val="bg1">
                  <a:lumMod val="65000"/>
                </a:schemeClr>
              </a:solidFill>
              <a:latin typeface="Calibri Light" panose="020F0302020204030204" pitchFamily="34" charset="0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8779865"/>
              </p:ext>
            </p:extLst>
          </p:nvPr>
        </p:nvGraphicFramePr>
        <p:xfrm>
          <a:off x="1962324" y="2124447"/>
          <a:ext cx="6408712" cy="362529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021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21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0217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0217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82098">
                <a:tc>
                  <a:txBody>
                    <a:bodyPr/>
                    <a:lstStyle/>
                    <a:p>
                      <a:pPr algn="ctr"/>
                      <a:endParaRPr lang="pt-PT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4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 Light" panose="020F0302020204030204" pitchFamily="34" charset="0"/>
                        </a:rPr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4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 Light" panose="020F0302020204030204" pitchFamily="34" charset="0"/>
                        </a:rPr>
                        <a:t>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4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 Light" panose="020F0302020204030204" pitchFamily="34" charset="0"/>
                        </a:rPr>
                        <a:t>C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2098">
                <a:tc>
                  <a:txBody>
                    <a:bodyPr/>
                    <a:lstStyle/>
                    <a:p>
                      <a:pPr algn="ctr"/>
                      <a:r>
                        <a:rPr lang="pt-PT" sz="5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rebuchet MS" panose="020B0603020202020204" pitchFamily="34" charset="0"/>
                        </a:rPr>
                        <a:t>266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rebuchet MS" panose="020B0603020202020204" pitchFamily="34" charset="0"/>
                        </a:rPr>
                        <a:t>21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20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rebuchet MS" panose="020B0603020202020204" pitchFamily="34" charset="0"/>
                        </a:rPr>
                        <a:t>30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2098">
                <a:tc>
                  <a:txBody>
                    <a:bodyPr/>
                    <a:lstStyle/>
                    <a:p>
                      <a:pPr algn="ctr"/>
                      <a:endParaRPr lang="pt-PT" sz="5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PT" sz="20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PT" sz="20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pt-PT" sz="20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82098">
                <a:tc>
                  <a:txBody>
                    <a:bodyPr/>
                    <a:lstStyle/>
                    <a:p>
                      <a:pPr algn="ctr"/>
                      <a:endParaRPr lang="pt-PT" sz="5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pt-PT" sz="20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pt-PT" sz="20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pt-PT" sz="20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 rot="16200000">
            <a:off x="96212" y="3930745"/>
            <a:ext cx="28803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>
                <a:solidFill>
                  <a:schemeClr val="tx1">
                    <a:lumMod val="65000"/>
                    <a:lumOff val="3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Correct Labels</a:t>
            </a:r>
          </a:p>
          <a:p>
            <a:pPr algn="ctr"/>
            <a:r>
              <a:rPr lang="pt-PT" dirty="0">
                <a:solidFill>
                  <a:schemeClr val="tx1">
                    <a:lumMod val="65000"/>
                    <a:lumOff val="3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(provided in the data)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546500" y="1620391"/>
            <a:ext cx="4824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pt-PT" dirty="0"/>
              <a:t>Predicted Labels (output of the model)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2470" y="3492599"/>
            <a:ext cx="285564" cy="285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0796" y="3467626"/>
            <a:ext cx="310537" cy="310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4972" y="3480112"/>
            <a:ext cx="310537" cy="310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0169984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8990013" y="6975475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March 10, 2022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0455275" y="6975475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76</a:t>
            </a:fld>
            <a:endParaRPr lang="en-GB" dirty="0"/>
          </a:p>
        </p:txBody>
      </p:sp>
      <p:sp>
        <p:nvSpPr>
          <p:cNvPr id="6" name="Title 20"/>
          <p:cNvSpPr txBox="1">
            <a:spLocks/>
          </p:cNvSpPr>
          <p:nvPr/>
        </p:nvSpPr>
        <p:spPr>
          <a:xfrm>
            <a:off x="269998" y="192106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3200" b="1" cap="all">
                <a:latin typeface="Calibri Light" panose="020F0302020204030204" pitchFamily="34" charset="0"/>
                <a:ea typeface="+mj-ea"/>
                <a:cs typeface="+mj-cs"/>
              </a:defRPr>
            </a:lvl1pPr>
          </a:lstStyle>
          <a:p>
            <a:r>
              <a:rPr lang="en-GB" dirty="0"/>
              <a:t>Machine learning workflow– </a:t>
            </a:r>
            <a:r>
              <a:rPr lang="pt-PT" dirty="0"/>
              <a:t>Classification matrix</a:t>
            </a:r>
            <a:endParaRPr lang="en-GB" dirty="0"/>
          </a:p>
        </p:txBody>
      </p:sp>
      <p:sp>
        <p:nvSpPr>
          <p:cNvPr id="13" name="Title 20"/>
          <p:cNvSpPr txBox="1">
            <a:spLocks/>
          </p:cNvSpPr>
          <p:nvPr/>
        </p:nvSpPr>
        <p:spPr>
          <a:xfrm>
            <a:off x="738188" y="1044327"/>
            <a:ext cx="6264696" cy="653768"/>
          </a:xfrm>
          <a:prstGeom prst="rect">
            <a:avLst/>
          </a:prstGeom>
        </p:spPr>
        <p:txBody>
          <a:bodyPr/>
          <a:lstStyle>
            <a:lvl1pPr marL="0" algn="l" defTabSz="995690" rtl="0" eaLnBrk="1" latinLnBrk="0" hangingPunct="1">
              <a:spcBef>
                <a:spcPct val="0"/>
              </a:spcBef>
              <a:buNone/>
              <a:defRPr lang="en-GB" sz="4000" b="1" kern="1200" cap="all" dirty="0">
                <a:solidFill>
                  <a:srgbClr val="00915A"/>
                </a:solidFill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pt-PT" sz="3200" u="sng" dirty="0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Lets say our Test set had 1000 entries…</a:t>
            </a:r>
            <a:endParaRPr lang="en-GB" sz="3200" u="sng" dirty="0">
              <a:solidFill>
                <a:schemeClr val="bg1">
                  <a:lumMod val="65000"/>
                </a:schemeClr>
              </a:solidFill>
              <a:latin typeface="Calibri Light" panose="020F0302020204030204" pitchFamily="34" charset="0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1112646"/>
              </p:ext>
            </p:extLst>
          </p:nvPr>
        </p:nvGraphicFramePr>
        <p:xfrm>
          <a:off x="1962324" y="2124447"/>
          <a:ext cx="6408712" cy="362529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021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21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0217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0217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82098">
                <a:tc>
                  <a:txBody>
                    <a:bodyPr/>
                    <a:lstStyle/>
                    <a:p>
                      <a:pPr algn="ctr"/>
                      <a:endParaRPr lang="pt-PT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4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 Light" panose="020F0302020204030204" pitchFamily="34" charset="0"/>
                        </a:rPr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4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 Light" panose="020F0302020204030204" pitchFamily="34" charset="0"/>
                        </a:rPr>
                        <a:t>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4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 Light" panose="020F0302020204030204" pitchFamily="34" charset="0"/>
                        </a:rPr>
                        <a:t>C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2098">
                <a:tc>
                  <a:txBody>
                    <a:bodyPr/>
                    <a:lstStyle/>
                    <a:p>
                      <a:pPr algn="ctr"/>
                      <a:r>
                        <a:rPr lang="pt-PT" sz="5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rebuchet MS" panose="020B0603020202020204" pitchFamily="34" charset="0"/>
                        </a:rPr>
                        <a:t>266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rebuchet MS" panose="020B0603020202020204" pitchFamily="34" charset="0"/>
                        </a:rPr>
                        <a:t>21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20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rebuchet MS" panose="020B0603020202020204" pitchFamily="34" charset="0"/>
                        </a:rPr>
                        <a:t>30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2098">
                <a:tc>
                  <a:txBody>
                    <a:bodyPr/>
                    <a:lstStyle/>
                    <a:p>
                      <a:pPr algn="ctr"/>
                      <a:r>
                        <a:rPr lang="pt-PT" sz="5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B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PT" sz="20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rebuchet MS" panose="020B0603020202020204" pitchFamily="34" charset="0"/>
                        </a:rPr>
                        <a:t>289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pt-PT" sz="20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82098">
                <a:tc>
                  <a:txBody>
                    <a:bodyPr/>
                    <a:lstStyle/>
                    <a:p>
                      <a:pPr algn="ctr"/>
                      <a:endParaRPr lang="pt-PT" sz="5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pt-PT" sz="20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pt-PT" sz="20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pt-PT" sz="20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 rot="16200000">
            <a:off x="96212" y="3930745"/>
            <a:ext cx="28803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>
                <a:solidFill>
                  <a:schemeClr val="tx1">
                    <a:lumMod val="65000"/>
                    <a:lumOff val="3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Correct Labels</a:t>
            </a:r>
          </a:p>
          <a:p>
            <a:pPr algn="ctr"/>
            <a:r>
              <a:rPr lang="pt-PT" dirty="0">
                <a:solidFill>
                  <a:schemeClr val="tx1">
                    <a:lumMod val="65000"/>
                    <a:lumOff val="3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(provided in the data)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546500" y="1620391"/>
            <a:ext cx="4824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pt-PT" dirty="0"/>
              <a:t>Predicted Labels (output of the model)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3264" y="4431171"/>
            <a:ext cx="285564" cy="285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5638591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8990013" y="6975475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March 10, 2022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0455275" y="6975475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77</a:t>
            </a:fld>
            <a:endParaRPr lang="en-GB" dirty="0"/>
          </a:p>
        </p:txBody>
      </p:sp>
      <p:sp>
        <p:nvSpPr>
          <p:cNvPr id="6" name="Title 20"/>
          <p:cNvSpPr txBox="1">
            <a:spLocks/>
          </p:cNvSpPr>
          <p:nvPr/>
        </p:nvSpPr>
        <p:spPr>
          <a:xfrm>
            <a:off x="269998" y="192106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3200" b="1" cap="all">
                <a:latin typeface="Calibri Light" panose="020F0302020204030204" pitchFamily="34" charset="0"/>
                <a:ea typeface="+mj-ea"/>
                <a:cs typeface="+mj-cs"/>
              </a:defRPr>
            </a:lvl1pPr>
          </a:lstStyle>
          <a:p>
            <a:r>
              <a:rPr lang="en-GB" dirty="0"/>
              <a:t>Machine learning workflow– </a:t>
            </a:r>
            <a:r>
              <a:rPr lang="pt-PT" dirty="0"/>
              <a:t>Classification matrix</a:t>
            </a:r>
            <a:endParaRPr lang="en-GB" dirty="0"/>
          </a:p>
        </p:txBody>
      </p:sp>
      <p:sp>
        <p:nvSpPr>
          <p:cNvPr id="13" name="Title 20"/>
          <p:cNvSpPr txBox="1">
            <a:spLocks/>
          </p:cNvSpPr>
          <p:nvPr/>
        </p:nvSpPr>
        <p:spPr>
          <a:xfrm>
            <a:off x="738188" y="1044327"/>
            <a:ext cx="6264696" cy="653768"/>
          </a:xfrm>
          <a:prstGeom prst="rect">
            <a:avLst/>
          </a:prstGeom>
        </p:spPr>
        <p:txBody>
          <a:bodyPr/>
          <a:lstStyle>
            <a:lvl1pPr marL="0" algn="l" defTabSz="995690" rtl="0" eaLnBrk="1" latinLnBrk="0" hangingPunct="1">
              <a:spcBef>
                <a:spcPct val="0"/>
              </a:spcBef>
              <a:buNone/>
              <a:defRPr lang="en-GB" sz="4000" b="1" kern="1200" cap="all" dirty="0">
                <a:solidFill>
                  <a:srgbClr val="00915A"/>
                </a:solidFill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pt-PT" sz="3200" u="sng" dirty="0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Lets say our Test set had 1000 entries…</a:t>
            </a:r>
            <a:endParaRPr lang="en-GB" sz="3200" u="sng" dirty="0">
              <a:solidFill>
                <a:schemeClr val="bg1">
                  <a:lumMod val="65000"/>
                </a:schemeClr>
              </a:solidFill>
              <a:latin typeface="Calibri Light" panose="020F0302020204030204" pitchFamily="34" charset="0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7764741"/>
              </p:ext>
            </p:extLst>
          </p:nvPr>
        </p:nvGraphicFramePr>
        <p:xfrm>
          <a:off x="1962324" y="2124447"/>
          <a:ext cx="6408712" cy="362529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021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21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0217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0217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82098">
                <a:tc>
                  <a:txBody>
                    <a:bodyPr/>
                    <a:lstStyle/>
                    <a:p>
                      <a:pPr algn="ctr"/>
                      <a:endParaRPr lang="pt-PT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4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 Light" panose="020F0302020204030204" pitchFamily="34" charset="0"/>
                        </a:rPr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4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 Light" panose="020F0302020204030204" pitchFamily="34" charset="0"/>
                        </a:rPr>
                        <a:t>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4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 Light" panose="020F0302020204030204" pitchFamily="34" charset="0"/>
                        </a:rPr>
                        <a:t>C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2098">
                <a:tc>
                  <a:txBody>
                    <a:bodyPr/>
                    <a:lstStyle/>
                    <a:p>
                      <a:pPr algn="ctr"/>
                      <a:r>
                        <a:rPr lang="pt-PT" sz="5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rebuchet MS" panose="020B0603020202020204" pitchFamily="34" charset="0"/>
                        </a:rPr>
                        <a:t>266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rebuchet MS" panose="020B0603020202020204" pitchFamily="34" charset="0"/>
                        </a:rPr>
                        <a:t>21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20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rebuchet MS" panose="020B0603020202020204" pitchFamily="34" charset="0"/>
                        </a:rPr>
                        <a:t>30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2098">
                <a:tc>
                  <a:txBody>
                    <a:bodyPr/>
                    <a:lstStyle/>
                    <a:p>
                      <a:pPr algn="ctr"/>
                      <a:r>
                        <a:rPr lang="pt-PT" sz="5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B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PT" sz="20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rebuchet MS" panose="020B0603020202020204" pitchFamily="34" charset="0"/>
                        </a:rPr>
                        <a:t>289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pt-PT" sz="20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82098">
                <a:tc>
                  <a:txBody>
                    <a:bodyPr/>
                    <a:lstStyle/>
                    <a:p>
                      <a:pPr algn="ctr"/>
                      <a:r>
                        <a:rPr lang="pt-PT" sz="5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pt-PT" sz="20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pt-PT" sz="20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rebuchet MS" panose="020B0603020202020204" pitchFamily="34" charset="0"/>
                        </a:rPr>
                        <a:t>300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 rot="16200000">
            <a:off x="96212" y="3930745"/>
            <a:ext cx="28803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>
                <a:solidFill>
                  <a:schemeClr val="tx1">
                    <a:lumMod val="65000"/>
                    <a:lumOff val="3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Correct Labels</a:t>
            </a:r>
          </a:p>
          <a:p>
            <a:pPr algn="ctr"/>
            <a:r>
              <a:rPr lang="pt-PT" dirty="0">
                <a:solidFill>
                  <a:schemeClr val="tx1">
                    <a:lumMod val="65000"/>
                    <a:lumOff val="3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(provided in the data)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546500" y="1620391"/>
            <a:ext cx="4824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pt-PT" dirty="0"/>
              <a:t>Predicted Labels (output of the model)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6980" y="5292799"/>
            <a:ext cx="285564" cy="285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0745018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8990013" y="6975475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March 10, 2022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0455275" y="6975475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78</a:t>
            </a:fld>
            <a:endParaRPr lang="en-GB" dirty="0"/>
          </a:p>
        </p:txBody>
      </p:sp>
      <p:sp>
        <p:nvSpPr>
          <p:cNvPr id="6" name="Title 20"/>
          <p:cNvSpPr txBox="1">
            <a:spLocks/>
          </p:cNvSpPr>
          <p:nvPr/>
        </p:nvSpPr>
        <p:spPr>
          <a:xfrm>
            <a:off x="269998" y="192106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3200" b="1" cap="all">
                <a:latin typeface="Calibri Light" panose="020F0302020204030204" pitchFamily="34" charset="0"/>
                <a:ea typeface="+mj-ea"/>
                <a:cs typeface="+mj-cs"/>
              </a:defRPr>
            </a:lvl1pPr>
          </a:lstStyle>
          <a:p>
            <a:r>
              <a:rPr lang="en-GB" dirty="0"/>
              <a:t>Machine learning workflow– </a:t>
            </a:r>
            <a:r>
              <a:rPr lang="pt-PT" dirty="0"/>
              <a:t>Classification matrix</a:t>
            </a:r>
            <a:endParaRPr lang="en-GB" dirty="0"/>
          </a:p>
        </p:txBody>
      </p:sp>
      <p:sp>
        <p:nvSpPr>
          <p:cNvPr id="13" name="Title 20"/>
          <p:cNvSpPr txBox="1">
            <a:spLocks/>
          </p:cNvSpPr>
          <p:nvPr/>
        </p:nvSpPr>
        <p:spPr>
          <a:xfrm>
            <a:off x="738188" y="1044327"/>
            <a:ext cx="6264696" cy="653768"/>
          </a:xfrm>
          <a:prstGeom prst="rect">
            <a:avLst/>
          </a:prstGeom>
        </p:spPr>
        <p:txBody>
          <a:bodyPr/>
          <a:lstStyle>
            <a:lvl1pPr marL="0" algn="l" defTabSz="995690" rtl="0" eaLnBrk="1" latinLnBrk="0" hangingPunct="1">
              <a:spcBef>
                <a:spcPct val="0"/>
              </a:spcBef>
              <a:buNone/>
              <a:defRPr lang="en-GB" sz="4000" b="1" kern="1200" cap="all" dirty="0">
                <a:solidFill>
                  <a:srgbClr val="00915A"/>
                </a:solidFill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pt-PT" sz="3200" u="sng" dirty="0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Lets say our Test set had 1000 entries…</a:t>
            </a:r>
            <a:endParaRPr lang="en-GB" sz="3200" u="sng" dirty="0">
              <a:solidFill>
                <a:schemeClr val="bg1">
                  <a:lumMod val="65000"/>
                </a:schemeClr>
              </a:solidFill>
              <a:latin typeface="Calibri Light" panose="020F0302020204030204" pitchFamily="34" charset="0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8855431"/>
              </p:ext>
            </p:extLst>
          </p:nvPr>
        </p:nvGraphicFramePr>
        <p:xfrm>
          <a:off x="1962324" y="2124447"/>
          <a:ext cx="6408712" cy="362529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021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21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0217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0217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82098">
                <a:tc>
                  <a:txBody>
                    <a:bodyPr/>
                    <a:lstStyle/>
                    <a:p>
                      <a:pPr algn="ctr"/>
                      <a:endParaRPr lang="pt-PT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4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 Light" panose="020F0302020204030204" pitchFamily="34" charset="0"/>
                        </a:rPr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4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 Light" panose="020F0302020204030204" pitchFamily="34" charset="0"/>
                        </a:rPr>
                        <a:t>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4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 Light" panose="020F0302020204030204" pitchFamily="34" charset="0"/>
                        </a:rPr>
                        <a:t>C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2098">
                <a:tc>
                  <a:txBody>
                    <a:bodyPr/>
                    <a:lstStyle/>
                    <a:p>
                      <a:pPr algn="ctr"/>
                      <a:r>
                        <a:rPr lang="pt-PT" sz="5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rebuchet MS" panose="020B0603020202020204" pitchFamily="34" charset="0"/>
                        </a:rPr>
                        <a:t>266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rebuchet MS" panose="020B0603020202020204" pitchFamily="34" charset="0"/>
                        </a:rPr>
                        <a:t>21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20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rebuchet MS" panose="020B0603020202020204" pitchFamily="34" charset="0"/>
                        </a:rPr>
                        <a:t>30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2098">
                <a:tc>
                  <a:txBody>
                    <a:bodyPr/>
                    <a:lstStyle/>
                    <a:p>
                      <a:pPr algn="ctr"/>
                      <a:r>
                        <a:rPr lang="pt-PT" sz="5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B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20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rebuchet MS" panose="020B0603020202020204" pitchFamily="34" charset="0"/>
                        </a:rPr>
                        <a:t>18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rebuchet MS" panose="020B0603020202020204" pitchFamily="34" charset="0"/>
                        </a:rPr>
                        <a:t>289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rebuchet MS" panose="020B0603020202020204" pitchFamily="34" charset="0"/>
                        </a:rPr>
                        <a:t>50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82098">
                <a:tc>
                  <a:txBody>
                    <a:bodyPr/>
                    <a:lstStyle/>
                    <a:p>
                      <a:pPr algn="ctr"/>
                      <a:r>
                        <a:rPr lang="pt-PT" sz="5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20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rebuchet MS" panose="020B0603020202020204" pitchFamily="34" charset="0"/>
                        </a:rPr>
                        <a:t>16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20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rebuchet MS" panose="020B0603020202020204" pitchFamily="34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rebuchet MS" panose="020B0603020202020204" pitchFamily="34" charset="0"/>
                        </a:rPr>
                        <a:t>300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 rot="16200000">
            <a:off x="96212" y="3930745"/>
            <a:ext cx="28803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>
                <a:solidFill>
                  <a:schemeClr val="tx1">
                    <a:lumMod val="65000"/>
                    <a:lumOff val="3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Correct Labels</a:t>
            </a:r>
          </a:p>
          <a:p>
            <a:pPr algn="ctr"/>
            <a:r>
              <a:rPr lang="pt-PT" dirty="0">
                <a:solidFill>
                  <a:schemeClr val="tx1">
                    <a:lumMod val="65000"/>
                    <a:lumOff val="3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(provided in the data)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546500" y="1620391"/>
            <a:ext cx="4824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pt-PT" dirty="0"/>
              <a:t>Predicted Labels (output of the model)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2470" y="3492599"/>
            <a:ext cx="285564" cy="285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0796" y="3467626"/>
            <a:ext cx="310537" cy="310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4972" y="3480112"/>
            <a:ext cx="310537" cy="310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3282" y="4441262"/>
            <a:ext cx="285564" cy="285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9983" y="4428702"/>
            <a:ext cx="310537" cy="310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9122" y="4441189"/>
            <a:ext cx="310537" cy="310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7247" y="5317329"/>
            <a:ext cx="285564" cy="285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4946" y="5329816"/>
            <a:ext cx="310537" cy="310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6620" y="5317329"/>
            <a:ext cx="310537" cy="310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8207750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8990013" y="6975475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March 10, 2022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0455275" y="6975475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79</a:t>
            </a:fld>
            <a:endParaRPr lang="en-GB" dirty="0"/>
          </a:p>
        </p:txBody>
      </p:sp>
      <p:sp>
        <p:nvSpPr>
          <p:cNvPr id="6" name="Title 20"/>
          <p:cNvSpPr txBox="1">
            <a:spLocks/>
          </p:cNvSpPr>
          <p:nvPr/>
        </p:nvSpPr>
        <p:spPr>
          <a:xfrm>
            <a:off x="269998" y="192106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3200" b="1" cap="all">
                <a:latin typeface="Calibri Light" panose="020F0302020204030204" pitchFamily="34" charset="0"/>
                <a:ea typeface="+mj-ea"/>
                <a:cs typeface="+mj-cs"/>
              </a:defRPr>
            </a:lvl1pPr>
          </a:lstStyle>
          <a:p>
            <a:r>
              <a:rPr lang="en-GB" dirty="0"/>
              <a:t>Machine learning workflow– </a:t>
            </a:r>
            <a:r>
              <a:rPr lang="pt-PT" dirty="0"/>
              <a:t>Classification matrix</a:t>
            </a:r>
            <a:endParaRPr lang="en-GB" dirty="0"/>
          </a:p>
        </p:txBody>
      </p:sp>
      <p:sp>
        <p:nvSpPr>
          <p:cNvPr id="13" name="Title 20"/>
          <p:cNvSpPr txBox="1">
            <a:spLocks/>
          </p:cNvSpPr>
          <p:nvPr/>
        </p:nvSpPr>
        <p:spPr>
          <a:xfrm>
            <a:off x="738188" y="1044327"/>
            <a:ext cx="6264696" cy="653768"/>
          </a:xfrm>
          <a:prstGeom prst="rect">
            <a:avLst/>
          </a:prstGeom>
        </p:spPr>
        <p:txBody>
          <a:bodyPr/>
          <a:lstStyle>
            <a:lvl1pPr marL="0" algn="l" defTabSz="995690" rtl="0" eaLnBrk="1" latinLnBrk="0" hangingPunct="1">
              <a:spcBef>
                <a:spcPct val="0"/>
              </a:spcBef>
              <a:buNone/>
              <a:defRPr lang="en-GB" sz="4000" b="1" kern="1200" cap="all" dirty="0">
                <a:solidFill>
                  <a:srgbClr val="00915A"/>
                </a:solidFill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pt-PT" sz="3200" u="sng" dirty="0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Lets say our Test set had 1000 entries…</a:t>
            </a:r>
            <a:endParaRPr lang="en-GB" sz="3200" u="sng" dirty="0">
              <a:solidFill>
                <a:schemeClr val="bg1">
                  <a:lumMod val="65000"/>
                </a:schemeClr>
              </a:solidFill>
              <a:latin typeface="Calibri Light" panose="020F0302020204030204" pitchFamily="34" charset="0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9562655"/>
              </p:ext>
            </p:extLst>
          </p:nvPr>
        </p:nvGraphicFramePr>
        <p:xfrm>
          <a:off x="1962324" y="2124447"/>
          <a:ext cx="6408712" cy="362529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021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21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0217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0217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82098">
                <a:tc>
                  <a:txBody>
                    <a:bodyPr/>
                    <a:lstStyle/>
                    <a:p>
                      <a:pPr algn="ctr"/>
                      <a:endParaRPr lang="pt-PT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4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 Light" panose="020F0302020204030204" pitchFamily="34" charset="0"/>
                        </a:rPr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4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 Light" panose="020F0302020204030204" pitchFamily="34" charset="0"/>
                        </a:rPr>
                        <a:t>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4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 Light" panose="020F0302020204030204" pitchFamily="34" charset="0"/>
                        </a:rPr>
                        <a:t>C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2098">
                <a:tc>
                  <a:txBody>
                    <a:bodyPr/>
                    <a:lstStyle/>
                    <a:p>
                      <a:pPr algn="ctr"/>
                      <a:r>
                        <a:rPr lang="pt-PT" sz="5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rebuchet MS" panose="020B0603020202020204" pitchFamily="34" charset="0"/>
                        </a:rPr>
                        <a:t>266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rebuchet MS" panose="020B0603020202020204" pitchFamily="34" charset="0"/>
                        </a:rPr>
                        <a:t>21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20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rebuchet MS" panose="020B0603020202020204" pitchFamily="34" charset="0"/>
                        </a:rPr>
                        <a:t>30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2098">
                <a:tc>
                  <a:txBody>
                    <a:bodyPr/>
                    <a:lstStyle/>
                    <a:p>
                      <a:pPr algn="ctr"/>
                      <a:r>
                        <a:rPr lang="pt-PT" sz="5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B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20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rebuchet MS" panose="020B0603020202020204" pitchFamily="34" charset="0"/>
                        </a:rPr>
                        <a:t>18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rebuchet MS" panose="020B0603020202020204" pitchFamily="34" charset="0"/>
                        </a:rPr>
                        <a:t>289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rebuchet MS" panose="020B0603020202020204" pitchFamily="34" charset="0"/>
                        </a:rPr>
                        <a:t>50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82098">
                <a:tc>
                  <a:txBody>
                    <a:bodyPr/>
                    <a:lstStyle/>
                    <a:p>
                      <a:pPr algn="ctr"/>
                      <a:r>
                        <a:rPr lang="pt-PT" sz="5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20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rebuchet MS" panose="020B0603020202020204" pitchFamily="34" charset="0"/>
                        </a:rPr>
                        <a:t>16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20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rebuchet MS" panose="020B0603020202020204" pitchFamily="34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rebuchet MS" panose="020B0603020202020204" pitchFamily="34" charset="0"/>
                        </a:rPr>
                        <a:t>300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 rot="16200000">
            <a:off x="96212" y="3930745"/>
            <a:ext cx="28803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>
                <a:solidFill>
                  <a:schemeClr val="tx1">
                    <a:lumMod val="65000"/>
                    <a:lumOff val="3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Correct Labels</a:t>
            </a:r>
          </a:p>
          <a:p>
            <a:pPr algn="ctr"/>
            <a:r>
              <a:rPr lang="pt-PT" dirty="0">
                <a:solidFill>
                  <a:schemeClr val="tx1">
                    <a:lumMod val="65000"/>
                    <a:lumOff val="3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(provided in the data)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546500" y="1620391"/>
            <a:ext cx="4824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pt-PT" dirty="0"/>
              <a:t>Predicted Labels (output of the model)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2470" y="3492599"/>
            <a:ext cx="285564" cy="285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0796" y="3467626"/>
            <a:ext cx="310537" cy="310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4972" y="3480112"/>
            <a:ext cx="310537" cy="310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3282" y="4441262"/>
            <a:ext cx="285564" cy="285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9983" y="4428702"/>
            <a:ext cx="310537" cy="310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9122" y="4441189"/>
            <a:ext cx="310537" cy="310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7247" y="5317329"/>
            <a:ext cx="285564" cy="285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4946" y="5329816"/>
            <a:ext cx="310537" cy="310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6620" y="5317329"/>
            <a:ext cx="310537" cy="310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8443044" y="3308513"/>
            <a:ext cx="8640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</a:rPr>
              <a:t>317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443044" y="4172609"/>
            <a:ext cx="8640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</a:rPr>
              <a:t>357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8443044" y="5076775"/>
            <a:ext cx="8640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</a:rPr>
              <a:t>326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786860" y="5900801"/>
            <a:ext cx="15841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</a:rPr>
              <a:t>380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202684" y="5900801"/>
            <a:ext cx="15841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</a:rPr>
              <a:t>320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618508" y="5900801"/>
            <a:ext cx="15841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</a:rPr>
              <a:t>300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371036" y="5724849"/>
            <a:ext cx="13681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</a:rPr>
              <a:t>TOTAL: 1000</a:t>
            </a:r>
          </a:p>
        </p:txBody>
      </p:sp>
    </p:spTree>
    <p:extLst>
      <p:ext uri="{BB962C8B-B14F-4D97-AF65-F5344CB8AC3E}">
        <p14:creationId xmlns:p14="http://schemas.microsoft.com/office/powerpoint/2010/main" val="4090139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8990013" y="6975475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March 10, 2022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0455275" y="6975475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8</a:t>
            </a:fld>
            <a:endParaRPr lang="en-GB" dirty="0"/>
          </a:p>
        </p:txBody>
      </p:sp>
      <p:sp>
        <p:nvSpPr>
          <p:cNvPr id="6" name="Rectangle 5"/>
          <p:cNvSpPr/>
          <p:nvPr/>
        </p:nvSpPr>
        <p:spPr>
          <a:xfrm>
            <a:off x="3258468" y="1692399"/>
            <a:ext cx="3771623" cy="2592288"/>
          </a:xfrm>
          <a:prstGeom prst="rect">
            <a:avLst/>
          </a:prstGeom>
          <a:solidFill>
            <a:srgbClr val="0070C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/>
              <a:t>Known data,  aka:</a:t>
            </a:r>
          </a:p>
          <a:p>
            <a:pPr algn="ctr"/>
            <a:r>
              <a:rPr lang="pt-PT" dirty="0"/>
              <a:t>Training Set</a:t>
            </a:r>
          </a:p>
          <a:p>
            <a:pPr algn="ctr"/>
            <a:r>
              <a:rPr lang="pt-PT" dirty="0"/>
              <a:t>Labeled data</a:t>
            </a:r>
          </a:p>
          <a:p>
            <a:pPr algn="ctr"/>
            <a:r>
              <a:rPr lang="pt-PT" dirty="0"/>
              <a:t>Etc</a:t>
            </a:r>
          </a:p>
          <a:p>
            <a:pPr algn="ctr"/>
            <a:r>
              <a:rPr lang="pt-PT" dirty="0"/>
              <a:t>	</a:t>
            </a:r>
          </a:p>
        </p:txBody>
      </p:sp>
      <p:sp>
        <p:nvSpPr>
          <p:cNvPr id="7" name="Rectangle 6"/>
          <p:cNvSpPr/>
          <p:nvPr/>
        </p:nvSpPr>
        <p:spPr>
          <a:xfrm>
            <a:off x="7213153" y="1692399"/>
            <a:ext cx="581819" cy="2592288"/>
          </a:xfrm>
          <a:prstGeom prst="rect">
            <a:avLst/>
          </a:prstGeom>
          <a:solidFill>
            <a:srgbClr val="0070C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pt-PT" sz="3600" dirty="0" err="1"/>
              <a:t>Labels</a:t>
            </a:r>
            <a:endParaRPr lang="pt-PT" sz="3600" dirty="0"/>
          </a:p>
        </p:txBody>
      </p:sp>
      <p:sp>
        <p:nvSpPr>
          <p:cNvPr id="8" name="Rectangle 7"/>
          <p:cNvSpPr/>
          <p:nvPr/>
        </p:nvSpPr>
        <p:spPr>
          <a:xfrm>
            <a:off x="3258468" y="4572719"/>
            <a:ext cx="3771623" cy="144016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/>
              <a:t>New Data, aka:</a:t>
            </a:r>
          </a:p>
          <a:p>
            <a:pPr algn="ctr"/>
            <a:r>
              <a:rPr lang="pt-PT" dirty="0"/>
              <a:t> Test Set</a:t>
            </a:r>
          </a:p>
          <a:p>
            <a:pPr algn="ctr"/>
            <a:r>
              <a:rPr lang="pt-PT" dirty="0"/>
              <a:t>Real world data</a:t>
            </a:r>
          </a:p>
          <a:p>
            <a:pPr algn="ctr"/>
            <a:r>
              <a:rPr lang="pt-PT" dirty="0"/>
              <a:t>Etc</a:t>
            </a:r>
          </a:p>
        </p:txBody>
      </p:sp>
      <p:sp>
        <p:nvSpPr>
          <p:cNvPr id="10" name="Title 20"/>
          <p:cNvSpPr txBox="1">
            <a:spLocks/>
          </p:cNvSpPr>
          <p:nvPr/>
        </p:nvSpPr>
        <p:spPr>
          <a:xfrm rot="19653603">
            <a:off x="321323" y="1513615"/>
            <a:ext cx="3898594" cy="653768"/>
          </a:xfrm>
          <a:prstGeom prst="rect">
            <a:avLst/>
          </a:prstGeom>
        </p:spPr>
        <p:txBody>
          <a:bodyPr/>
          <a:lstStyle>
            <a:lvl1pPr marL="0" algn="l" defTabSz="995690" rtl="0" eaLnBrk="1" latinLnBrk="0" hangingPunct="1">
              <a:spcBef>
                <a:spcPct val="0"/>
              </a:spcBef>
              <a:buNone/>
              <a:defRPr lang="en-GB" sz="4000" b="1" kern="1200" cap="all" dirty="0">
                <a:solidFill>
                  <a:srgbClr val="00915A"/>
                </a:solidFill>
                <a:latin typeface="BNPP Sans Condensed" pitchFamily="50" charset="0"/>
                <a:ea typeface="+mj-ea"/>
                <a:cs typeface="+mj-cs"/>
              </a:defRPr>
            </a:lvl1pPr>
          </a:lstStyle>
          <a:p>
            <a:pPr algn="ctr"/>
            <a:r>
              <a:rPr lang="en-GB" u="sng" dirty="0">
                <a:solidFill>
                  <a:srgbClr val="FF0000"/>
                </a:solidFill>
                <a:latin typeface="Calibri Light" panose="020F0302020204030204" pitchFamily="34" charset="0"/>
              </a:rPr>
              <a:t>OFTEN wrong names</a:t>
            </a:r>
            <a:endParaRPr lang="pt-PT" u="sng" dirty="0">
              <a:solidFill>
                <a:srgbClr val="FF0000"/>
              </a:solidFill>
              <a:latin typeface="Calibri Light" panose="020F0302020204030204" pitchFamily="34" charset="0"/>
            </a:endParaRPr>
          </a:p>
        </p:txBody>
      </p:sp>
      <p:sp>
        <p:nvSpPr>
          <p:cNvPr id="11" name="Title 20"/>
          <p:cNvSpPr txBox="1">
            <a:spLocks/>
          </p:cNvSpPr>
          <p:nvPr/>
        </p:nvSpPr>
        <p:spPr>
          <a:xfrm>
            <a:off x="269998" y="192106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en-GB" dirty="0">
                <a:latin typeface="Calibri Light" panose="020F0302020204030204" pitchFamily="34" charset="0"/>
              </a:rPr>
              <a:t>REAL life example – truck or no truck</a:t>
            </a:r>
            <a:endParaRPr lang="pt-PT" dirty="0">
              <a:latin typeface="Calibri Light" panose="020F030202020403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213152" y="4572719"/>
            <a:ext cx="581819" cy="1440160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pt-PT" sz="40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77836372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8990013" y="6975475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March 10, 2022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0455275" y="6975475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80</a:t>
            </a:fld>
            <a:endParaRPr lang="en-GB" dirty="0"/>
          </a:p>
        </p:txBody>
      </p:sp>
      <p:sp>
        <p:nvSpPr>
          <p:cNvPr id="5" name="Title 20"/>
          <p:cNvSpPr txBox="1">
            <a:spLocks/>
          </p:cNvSpPr>
          <p:nvPr/>
        </p:nvSpPr>
        <p:spPr>
          <a:xfrm>
            <a:off x="269998" y="192106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en-GB" dirty="0">
                <a:latin typeface="Calibri Light" panose="020F0302020204030204" pitchFamily="34" charset="0"/>
              </a:rPr>
              <a:t>Classification in Machine learning – TYPES of ANSWERS</a:t>
            </a:r>
            <a:endParaRPr lang="pt-PT" dirty="0">
              <a:latin typeface="Calibri Light" panose="020F0302020204030204" pitchFamily="34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1696158"/>
              </p:ext>
            </p:extLst>
          </p:nvPr>
        </p:nvGraphicFramePr>
        <p:xfrm>
          <a:off x="486090" y="2439989"/>
          <a:ext cx="7308882" cy="267671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884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281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922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48072">
                <a:tc>
                  <a:txBody>
                    <a:bodyPr/>
                    <a:lstStyle/>
                    <a:p>
                      <a:pPr algn="ctr"/>
                      <a:r>
                        <a:rPr lang="pt-PT" dirty="0">
                          <a:latin typeface="Trebuchet MS" panose="020B0603020202020204" pitchFamily="34" charset="0"/>
                        </a:rPr>
                        <a:t>Features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>
                          <a:latin typeface="Trebuchet MS" panose="020B0603020202020204" pitchFamily="34" charset="0"/>
                        </a:rPr>
                        <a:t>Correct</a:t>
                      </a:r>
                    </a:p>
                    <a:p>
                      <a:pPr algn="ctr"/>
                      <a:r>
                        <a:rPr lang="pt-PT" dirty="0">
                          <a:latin typeface="Trebuchet MS" panose="020B0603020202020204" pitchFamily="34" charset="0"/>
                        </a:rPr>
                        <a:t> Label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>
                          <a:latin typeface="Trebuchet MS" panose="020B0603020202020204" pitchFamily="34" charset="0"/>
                        </a:rPr>
                        <a:t>Predicted Label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5061"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Entry 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7FBDD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7FBD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5061">
                <a:tc>
                  <a:txBody>
                    <a:bodyPr/>
                    <a:lstStyle/>
                    <a:p>
                      <a:pPr marL="0" marR="0" indent="0" algn="ctr" defTabSz="9956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dirty="0"/>
                        <a:t>Entry 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95690" rtl="0" eaLnBrk="1" latinLnBrk="0" hangingPunct="1"/>
                      <a:r>
                        <a:rPr lang="pt-PT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5061">
                <a:tc>
                  <a:txBody>
                    <a:bodyPr/>
                    <a:lstStyle/>
                    <a:p>
                      <a:pPr marL="0" marR="0" indent="0" algn="ctr" defTabSz="9956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dirty="0"/>
                        <a:t>Entry 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7FBD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5061">
                <a:tc>
                  <a:txBody>
                    <a:bodyPr/>
                    <a:lstStyle/>
                    <a:p>
                      <a:pPr marL="0" marR="0" indent="0" algn="ctr" defTabSz="9956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dirty="0"/>
                        <a:t>Entry 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7FBDD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3472198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8990013" y="6975475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March 10, 2022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0455275" y="6975475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81</a:t>
            </a:fld>
            <a:endParaRPr lang="en-GB" dirty="0"/>
          </a:p>
        </p:txBody>
      </p:sp>
      <p:sp>
        <p:nvSpPr>
          <p:cNvPr id="5" name="Title 20"/>
          <p:cNvSpPr txBox="1">
            <a:spLocks/>
          </p:cNvSpPr>
          <p:nvPr/>
        </p:nvSpPr>
        <p:spPr>
          <a:xfrm>
            <a:off x="269998" y="192106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en-GB" dirty="0">
                <a:latin typeface="Calibri Light" panose="020F0302020204030204" pitchFamily="34" charset="0"/>
              </a:rPr>
              <a:t>Classification in Machine learning – TYPES of ANSWERS</a:t>
            </a:r>
            <a:endParaRPr lang="pt-PT" dirty="0">
              <a:latin typeface="Calibri Light" panose="020F030202020403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290916" y="1332359"/>
            <a:ext cx="288032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</a:rPr>
              <a:t>TN (True Negative)</a:t>
            </a:r>
          </a:p>
          <a:p>
            <a:pPr algn="ctr"/>
            <a:endParaRPr lang="pt-PT" sz="1600" dirty="0">
              <a:solidFill>
                <a:schemeClr val="tx1">
                  <a:lumMod val="65000"/>
                  <a:lumOff val="35000"/>
                </a:schemeClr>
              </a:solidFill>
              <a:latin typeface="Trebuchet MS" panose="020B0603020202020204" pitchFamily="34" charset="0"/>
            </a:endParaRPr>
          </a:p>
          <a:p>
            <a:pPr algn="just"/>
            <a:r>
              <a:rPr lang="pt-PT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</a:rPr>
              <a:t>Classification was </a:t>
            </a:r>
            <a:r>
              <a:rPr lang="pt-PT" b="1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</a:rPr>
              <a:t>correct</a:t>
            </a:r>
            <a:r>
              <a:rPr lang="pt-PT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</a:rPr>
              <a:t>: the entry was initially from class “0” or “Negative” and our classification model identified it as “Negative”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6858868" y="3060551"/>
            <a:ext cx="432048" cy="28803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5640996"/>
              </p:ext>
            </p:extLst>
          </p:nvPr>
        </p:nvGraphicFramePr>
        <p:xfrm>
          <a:off x="486090" y="2439989"/>
          <a:ext cx="6228762" cy="267671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563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722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00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48072">
                <a:tc>
                  <a:txBody>
                    <a:bodyPr/>
                    <a:lstStyle/>
                    <a:p>
                      <a:pPr algn="ctr"/>
                      <a:r>
                        <a:rPr lang="pt-PT" dirty="0">
                          <a:latin typeface="Trebuchet MS" panose="020B0603020202020204" pitchFamily="34" charset="0"/>
                        </a:rPr>
                        <a:t>Features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>
                          <a:latin typeface="Trebuchet MS" panose="020B0603020202020204" pitchFamily="34" charset="0"/>
                        </a:rPr>
                        <a:t>Correct</a:t>
                      </a:r>
                    </a:p>
                    <a:p>
                      <a:pPr algn="ctr"/>
                      <a:r>
                        <a:rPr lang="pt-PT" dirty="0">
                          <a:latin typeface="Trebuchet MS" panose="020B0603020202020204" pitchFamily="34" charset="0"/>
                        </a:rPr>
                        <a:t> Label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>
                          <a:latin typeface="Trebuchet MS" panose="020B0603020202020204" pitchFamily="34" charset="0"/>
                        </a:rPr>
                        <a:t>Predicted Label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5061"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Entry 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7FBDD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7FBD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5061">
                <a:tc>
                  <a:txBody>
                    <a:bodyPr/>
                    <a:lstStyle/>
                    <a:p>
                      <a:pPr marL="0" marR="0" indent="0" algn="ctr" defTabSz="9956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dirty="0"/>
                        <a:t>Entry 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95690" rtl="0" eaLnBrk="1" latinLnBrk="0" hangingPunct="1"/>
                      <a:r>
                        <a:rPr lang="pt-PT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5061">
                <a:tc>
                  <a:txBody>
                    <a:bodyPr/>
                    <a:lstStyle/>
                    <a:p>
                      <a:pPr marL="0" marR="0" indent="0" algn="ctr" defTabSz="9956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dirty="0"/>
                        <a:t>Entry 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7FBD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5061">
                <a:tc>
                  <a:txBody>
                    <a:bodyPr/>
                    <a:lstStyle/>
                    <a:p>
                      <a:pPr marL="0" marR="0" indent="0" algn="ctr" defTabSz="9956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dirty="0"/>
                        <a:t>Entry 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7FBDD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0141276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8990013" y="6975475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March 10, 2022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0455275" y="6975475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82</a:t>
            </a:fld>
            <a:endParaRPr lang="en-GB" dirty="0"/>
          </a:p>
        </p:txBody>
      </p:sp>
      <p:sp>
        <p:nvSpPr>
          <p:cNvPr id="5" name="Title 20"/>
          <p:cNvSpPr txBox="1">
            <a:spLocks/>
          </p:cNvSpPr>
          <p:nvPr/>
        </p:nvSpPr>
        <p:spPr>
          <a:xfrm>
            <a:off x="269998" y="192106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en-GB" dirty="0">
                <a:latin typeface="Calibri Light" panose="020F0302020204030204" pitchFamily="34" charset="0"/>
              </a:rPr>
              <a:t>Classification in Machine learning – TYPES of ANSWERS</a:t>
            </a:r>
            <a:endParaRPr lang="pt-PT" dirty="0">
              <a:latin typeface="Calibri Light" panose="020F030202020403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290916" y="1975202"/>
            <a:ext cx="288032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</a:rPr>
              <a:t>TP (True Positive)</a:t>
            </a:r>
          </a:p>
          <a:p>
            <a:pPr algn="ctr"/>
            <a:endParaRPr lang="pt-PT" sz="1600" dirty="0">
              <a:solidFill>
                <a:schemeClr val="tx1">
                  <a:lumMod val="65000"/>
                  <a:lumOff val="35000"/>
                </a:schemeClr>
              </a:solidFill>
              <a:latin typeface="Trebuchet MS" panose="020B0603020202020204" pitchFamily="34" charset="0"/>
            </a:endParaRPr>
          </a:p>
          <a:p>
            <a:pPr algn="just"/>
            <a:r>
              <a:rPr lang="pt-PT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</a:rPr>
              <a:t>Classification was </a:t>
            </a:r>
            <a:r>
              <a:rPr lang="pt-PT" b="1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</a:rPr>
              <a:t>correct</a:t>
            </a:r>
            <a:r>
              <a:rPr lang="pt-PT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</a:rPr>
              <a:t>: the entry was initially from class “1” or “Positive” and our classification model identified it as “Positive”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6858868" y="3626162"/>
            <a:ext cx="432048" cy="28803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6833073"/>
              </p:ext>
            </p:extLst>
          </p:nvPr>
        </p:nvGraphicFramePr>
        <p:xfrm>
          <a:off x="486090" y="2439989"/>
          <a:ext cx="6228762" cy="267671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563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722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00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48072">
                <a:tc>
                  <a:txBody>
                    <a:bodyPr/>
                    <a:lstStyle/>
                    <a:p>
                      <a:pPr algn="ctr"/>
                      <a:r>
                        <a:rPr lang="pt-PT" dirty="0">
                          <a:latin typeface="Trebuchet MS" panose="020B0603020202020204" pitchFamily="34" charset="0"/>
                        </a:rPr>
                        <a:t>Features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>
                          <a:latin typeface="Trebuchet MS" panose="020B0603020202020204" pitchFamily="34" charset="0"/>
                        </a:rPr>
                        <a:t>Correct</a:t>
                      </a:r>
                    </a:p>
                    <a:p>
                      <a:pPr algn="ctr"/>
                      <a:r>
                        <a:rPr lang="pt-PT" dirty="0">
                          <a:latin typeface="Trebuchet MS" panose="020B0603020202020204" pitchFamily="34" charset="0"/>
                        </a:rPr>
                        <a:t> Label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>
                          <a:latin typeface="Trebuchet MS" panose="020B0603020202020204" pitchFamily="34" charset="0"/>
                        </a:rPr>
                        <a:t>Predicted Label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5061"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Entry 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7FBDD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7FBD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5061">
                <a:tc>
                  <a:txBody>
                    <a:bodyPr/>
                    <a:lstStyle/>
                    <a:p>
                      <a:pPr marL="0" marR="0" indent="0" algn="ctr" defTabSz="9956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dirty="0"/>
                        <a:t>Entry 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95690" rtl="0" eaLnBrk="1" latinLnBrk="0" hangingPunct="1"/>
                      <a:r>
                        <a:rPr lang="pt-PT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5061">
                <a:tc>
                  <a:txBody>
                    <a:bodyPr/>
                    <a:lstStyle/>
                    <a:p>
                      <a:pPr marL="0" marR="0" indent="0" algn="ctr" defTabSz="9956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dirty="0"/>
                        <a:t>Entry 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7FBD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5061">
                <a:tc>
                  <a:txBody>
                    <a:bodyPr/>
                    <a:lstStyle/>
                    <a:p>
                      <a:pPr marL="0" marR="0" indent="0" algn="ctr" defTabSz="9956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dirty="0"/>
                        <a:t>Entry 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7FBDD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0015062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8990013" y="6975475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March 10, 2022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0455275" y="6975475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83</a:t>
            </a:fld>
            <a:endParaRPr lang="en-GB" dirty="0"/>
          </a:p>
        </p:txBody>
      </p:sp>
      <p:sp>
        <p:nvSpPr>
          <p:cNvPr id="5" name="Title 20"/>
          <p:cNvSpPr txBox="1">
            <a:spLocks/>
          </p:cNvSpPr>
          <p:nvPr/>
        </p:nvSpPr>
        <p:spPr>
          <a:xfrm>
            <a:off x="269998" y="192106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en-GB" dirty="0">
                <a:latin typeface="Calibri Light" panose="020F0302020204030204" pitchFamily="34" charset="0"/>
              </a:rPr>
              <a:t>Classification in Machine learning – TYPES of ANSWERS</a:t>
            </a:r>
            <a:endParaRPr lang="pt-PT" dirty="0">
              <a:latin typeface="Calibri Light" panose="020F030202020403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290916" y="2263234"/>
            <a:ext cx="3042884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</a:rPr>
              <a:t>FN (False Negative)</a:t>
            </a:r>
          </a:p>
          <a:p>
            <a:pPr algn="ctr"/>
            <a:endParaRPr lang="pt-PT" sz="1600" dirty="0">
              <a:solidFill>
                <a:schemeClr val="tx1">
                  <a:lumMod val="65000"/>
                  <a:lumOff val="35000"/>
                </a:schemeClr>
              </a:solidFill>
              <a:latin typeface="Trebuchet MS" panose="020B0603020202020204" pitchFamily="34" charset="0"/>
            </a:endParaRPr>
          </a:p>
          <a:p>
            <a:pPr algn="just"/>
            <a:r>
              <a:rPr lang="pt-PT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</a:rPr>
              <a:t>Classification was </a:t>
            </a:r>
            <a:r>
              <a:rPr lang="pt-PT" b="1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</a:rPr>
              <a:t>incorrect</a:t>
            </a:r>
            <a:r>
              <a:rPr lang="pt-PT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</a:rPr>
              <a:t>: The entry was initially from class 1, but our model missclassified this entry, outputing a label of class 0.</a:t>
            </a:r>
          </a:p>
          <a:p>
            <a:pPr algn="just"/>
            <a:endParaRPr lang="pt-PT" sz="1600" dirty="0">
              <a:solidFill>
                <a:schemeClr val="tx1">
                  <a:lumMod val="65000"/>
                  <a:lumOff val="35000"/>
                </a:schemeClr>
              </a:solidFill>
              <a:latin typeface="Trebuchet MS" panose="020B0603020202020204" pitchFamily="34" charset="0"/>
            </a:endParaRPr>
          </a:p>
          <a:p>
            <a:pPr algn="just"/>
            <a:r>
              <a:rPr lang="pt-PT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</a:rPr>
              <a:t>This entry was incorrectly classified as a Negative entry, hence the name “False Negative”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6786860" y="4140671"/>
            <a:ext cx="432048" cy="28803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7465328"/>
              </p:ext>
            </p:extLst>
          </p:nvPr>
        </p:nvGraphicFramePr>
        <p:xfrm>
          <a:off x="486090" y="2439989"/>
          <a:ext cx="6228762" cy="267671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563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722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00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48072">
                <a:tc>
                  <a:txBody>
                    <a:bodyPr/>
                    <a:lstStyle/>
                    <a:p>
                      <a:pPr algn="ctr"/>
                      <a:r>
                        <a:rPr lang="pt-PT" dirty="0">
                          <a:latin typeface="Trebuchet MS" panose="020B0603020202020204" pitchFamily="34" charset="0"/>
                        </a:rPr>
                        <a:t>Features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>
                          <a:latin typeface="Trebuchet MS" panose="020B0603020202020204" pitchFamily="34" charset="0"/>
                        </a:rPr>
                        <a:t>Correct</a:t>
                      </a:r>
                    </a:p>
                    <a:p>
                      <a:pPr algn="ctr"/>
                      <a:r>
                        <a:rPr lang="pt-PT" dirty="0">
                          <a:latin typeface="Trebuchet MS" panose="020B0603020202020204" pitchFamily="34" charset="0"/>
                        </a:rPr>
                        <a:t> Label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>
                          <a:latin typeface="Trebuchet MS" panose="020B0603020202020204" pitchFamily="34" charset="0"/>
                        </a:rPr>
                        <a:t>Predicted Label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5061"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Entry 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7FBDD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7FBD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5061">
                <a:tc>
                  <a:txBody>
                    <a:bodyPr/>
                    <a:lstStyle/>
                    <a:p>
                      <a:pPr marL="0" marR="0" indent="0" algn="ctr" defTabSz="9956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dirty="0"/>
                        <a:t>Entry 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95690" rtl="0" eaLnBrk="1" latinLnBrk="0" hangingPunct="1"/>
                      <a:r>
                        <a:rPr lang="pt-PT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5061">
                <a:tc>
                  <a:txBody>
                    <a:bodyPr/>
                    <a:lstStyle/>
                    <a:p>
                      <a:pPr marL="0" marR="0" indent="0" algn="ctr" defTabSz="9956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dirty="0"/>
                        <a:t>Entry 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7FBD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5061">
                <a:tc>
                  <a:txBody>
                    <a:bodyPr/>
                    <a:lstStyle/>
                    <a:p>
                      <a:pPr marL="0" marR="0" indent="0" algn="ctr" defTabSz="9956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dirty="0"/>
                        <a:t>Entry 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7FBDD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6601570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8990013" y="6975475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March 10, 2022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0455275" y="6975475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84</a:t>
            </a:fld>
            <a:endParaRPr lang="en-GB" dirty="0"/>
          </a:p>
        </p:txBody>
      </p:sp>
      <p:sp>
        <p:nvSpPr>
          <p:cNvPr id="5" name="Title 20"/>
          <p:cNvSpPr txBox="1">
            <a:spLocks/>
          </p:cNvSpPr>
          <p:nvPr/>
        </p:nvSpPr>
        <p:spPr>
          <a:xfrm>
            <a:off x="269998" y="192106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en-GB" dirty="0">
                <a:latin typeface="Calibri Light" panose="020F0302020204030204" pitchFamily="34" charset="0"/>
              </a:rPr>
              <a:t>Classification in Machine learning – TYPES of ANSWERS</a:t>
            </a:r>
            <a:endParaRPr lang="pt-PT" dirty="0">
              <a:latin typeface="Calibri Light" panose="020F030202020403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290916" y="2698764"/>
            <a:ext cx="304288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</a:rPr>
              <a:t>FP (False Positive)</a:t>
            </a:r>
          </a:p>
          <a:p>
            <a:pPr algn="ctr"/>
            <a:endParaRPr lang="pt-PT" sz="1600" dirty="0">
              <a:solidFill>
                <a:schemeClr val="tx1">
                  <a:lumMod val="65000"/>
                  <a:lumOff val="35000"/>
                </a:schemeClr>
              </a:solidFill>
              <a:latin typeface="Trebuchet MS" panose="020B0603020202020204" pitchFamily="34" charset="0"/>
            </a:endParaRPr>
          </a:p>
          <a:p>
            <a:pPr algn="just"/>
            <a:r>
              <a:rPr lang="pt-PT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</a:rPr>
              <a:t>Classification was </a:t>
            </a:r>
            <a:r>
              <a:rPr lang="pt-PT" b="1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</a:rPr>
              <a:t>incorrect</a:t>
            </a:r>
            <a:r>
              <a:rPr lang="pt-PT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</a:rPr>
              <a:t>: The entry was initially from class 0, but our model missclassified this entry, outputing a label of class 1.</a:t>
            </a:r>
          </a:p>
          <a:p>
            <a:pPr algn="just"/>
            <a:endParaRPr lang="pt-PT" sz="1600" dirty="0">
              <a:solidFill>
                <a:schemeClr val="tx1">
                  <a:lumMod val="65000"/>
                  <a:lumOff val="35000"/>
                </a:schemeClr>
              </a:solidFill>
              <a:latin typeface="Trebuchet MS" panose="020B0603020202020204" pitchFamily="34" charset="0"/>
            </a:endParaRPr>
          </a:p>
          <a:p>
            <a:pPr algn="just"/>
            <a:r>
              <a:rPr lang="pt-PT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</a:rPr>
              <a:t>This entry was considered as a Positive by our model. This classification is incorrect, hence the name “False Positive”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6786860" y="4576201"/>
            <a:ext cx="432048" cy="28803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5336849"/>
              </p:ext>
            </p:extLst>
          </p:nvPr>
        </p:nvGraphicFramePr>
        <p:xfrm>
          <a:off x="486090" y="2439989"/>
          <a:ext cx="6228762" cy="267671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563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722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00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48072">
                <a:tc>
                  <a:txBody>
                    <a:bodyPr/>
                    <a:lstStyle/>
                    <a:p>
                      <a:pPr algn="ctr"/>
                      <a:r>
                        <a:rPr lang="pt-PT" dirty="0">
                          <a:latin typeface="Trebuchet MS" panose="020B0603020202020204" pitchFamily="34" charset="0"/>
                        </a:rPr>
                        <a:t>Features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>
                          <a:latin typeface="Trebuchet MS" panose="020B0603020202020204" pitchFamily="34" charset="0"/>
                        </a:rPr>
                        <a:t>Correct</a:t>
                      </a:r>
                    </a:p>
                    <a:p>
                      <a:pPr algn="ctr"/>
                      <a:r>
                        <a:rPr lang="pt-PT" dirty="0">
                          <a:latin typeface="Trebuchet MS" panose="020B0603020202020204" pitchFamily="34" charset="0"/>
                        </a:rPr>
                        <a:t> Label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>
                          <a:latin typeface="Trebuchet MS" panose="020B0603020202020204" pitchFamily="34" charset="0"/>
                        </a:rPr>
                        <a:t>Predicted Label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5061"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Entry 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7FBDD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7FBD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5061">
                <a:tc>
                  <a:txBody>
                    <a:bodyPr/>
                    <a:lstStyle/>
                    <a:p>
                      <a:pPr marL="0" marR="0" indent="0" algn="ctr" defTabSz="9956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dirty="0"/>
                        <a:t>Entry 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95690" rtl="0" eaLnBrk="1" latinLnBrk="0" hangingPunct="1"/>
                      <a:r>
                        <a:rPr lang="pt-PT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5061">
                <a:tc>
                  <a:txBody>
                    <a:bodyPr/>
                    <a:lstStyle/>
                    <a:p>
                      <a:pPr marL="0" marR="0" indent="0" algn="ctr" defTabSz="9956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dirty="0"/>
                        <a:t>Entry 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7FBD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5061">
                <a:tc>
                  <a:txBody>
                    <a:bodyPr/>
                    <a:lstStyle/>
                    <a:p>
                      <a:pPr marL="0" marR="0" indent="0" algn="ctr" defTabSz="9956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dirty="0"/>
                        <a:t>Entry 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7FBDD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2991402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8990013" y="6975475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March 10, 2022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0455275" y="6975475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85</a:t>
            </a:fld>
            <a:endParaRPr lang="en-GB" dirty="0"/>
          </a:p>
        </p:txBody>
      </p:sp>
      <p:sp>
        <p:nvSpPr>
          <p:cNvPr id="6" name="Title 20"/>
          <p:cNvSpPr txBox="1">
            <a:spLocks/>
          </p:cNvSpPr>
          <p:nvPr/>
        </p:nvSpPr>
        <p:spPr>
          <a:xfrm>
            <a:off x="269998" y="192106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3200" b="1" cap="all">
                <a:latin typeface="Calibri Light" panose="020F0302020204030204" pitchFamily="34" charset="0"/>
                <a:ea typeface="+mj-ea"/>
                <a:cs typeface="+mj-cs"/>
              </a:defRPr>
            </a:lvl1pPr>
          </a:lstStyle>
          <a:p>
            <a:r>
              <a:rPr lang="en-GB" dirty="0"/>
              <a:t>Machine learning workflow– </a:t>
            </a:r>
            <a:r>
              <a:rPr lang="pt-PT" dirty="0"/>
              <a:t>Classification matrix</a:t>
            </a:r>
            <a:endParaRPr lang="en-GB" dirty="0"/>
          </a:p>
        </p:txBody>
      </p:sp>
      <p:sp>
        <p:nvSpPr>
          <p:cNvPr id="13" name="Title 20"/>
          <p:cNvSpPr txBox="1">
            <a:spLocks/>
          </p:cNvSpPr>
          <p:nvPr/>
        </p:nvSpPr>
        <p:spPr>
          <a:xfrm>
            <a:off x="738188" y="1044327"/>
            <a:ext cx="6264696" cy="653768"/>
          </a:xfrm>
          <a:prstGeom prst="rect">
            <a:avLst/>
          </a:prstGeom>
        </p:spPr>
        <p:txBody>
          <a:bodyPr/>
          <a:lstStyle>
            <a:lvl1pPr marL="0" algn="l" defTabSz="995690" rtl="0" eaLnBrk="1" latinLnBrk="0" hangingPunct="1">
              <a:spcBef>
                <a:spcPct val="0"/>
              </a:spcBef>
              <a:buNone/>
              <a:defRPr lang="en-GB" sz="4000" b="1" kern="1200" cap="all" dirty="0">
                <a:solidFill>
                  <a:srgbClr val="00915A"/>
                </a:solidFill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pt-PT" sz="3200" u="sng" dirty="0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Lets say our Test set had 1000 entries…</a:t>
            </a:r>
            <a:endParaRPr lang="en-GB" sz="3200" u="sng" dirty="0">
              <a:solidFill>
                <a:schemeClr val="bg1">
                  <a:lumMod val="65000"/>
                </a:schemeClr>
              </a:solidFill>
              <a:latin typeface="Calibri Light" panose="020F0302020204030204" pitchFamily="34" charset="0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6627141"/>
              </p:ext>
            </p:extLst>
          </p:nvPr>
        </p:nvGraphicFramePr>
        <p:xfrm>
          <a:off x="2178348" y="2766685"/>
          <a:ext cx="3204356" cy="362529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021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21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82098">
                <a:tc>
                  <a:txBody>
                    <a:bodyPr/>
                    <a:lstStyle/>
                    <a:p>
                      <a:pPr algn="ctr"/>
                      <a:endParaRPr lang="pt-PT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4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 Light" panose="020F0302020204030204" pitchFamily="34" charset="0"/>
                        </a:rPr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2098">
                <a:tc>
                  <a:txBody>
                    <a:bodyPr/>
                    <a:lstStyle/>
                    <a:p>
                      <a:pPr algn="ctr"/>
                      <a:r>
                        <a:rPr lang="pt-PT" sz="5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rebuchet MS" panose="020B0603020202020204" pitchFamily="34" charset="0"/>
                        </a:rPr>
                        <a:t>266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2098">
                <a:tc>
                  <a:txBody>
                    <a:bodyPr/>
                    <a:lstStyle/>
                    <a:p>
                      <a:pPr algn="ctr"/>
                      <a:r>
                        <a:rPr lang="pt-PT" sz="5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B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20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rebuchet MS" panose="020B0603020202020204" pitchFamily="34" charset="0"/>
                        </a:rPr>
                        <a:t>18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82098">
                <a:tc>
                  <a:txBody>
                    <a:bodyPr/>
                    <a:lstStyle/>
                    <a:p>
                      <a:pPr algn="ctr"/>
                      <a:r>
                        <a:rPr lang="pt-PT" sz="5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rebuchet MS" panose="020B0603020202020204" pitchFamily="34" charset="0"/>
                        </a:rPr>
                        <a:t>16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 rot="19120362">
            <a:off x="91081" y="3125505"/>
            <a:ext cx="28803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>
                <a:solidFill>
                  <a:schemeClr val="tx1">
                    <a:lumMod val="65000"/>
                    <a:lumOff val="3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Correct Labels</a:t>
            </a:r>
          </a:p>
          <a:p>
            <a:pPr algn="ctr"/>
            <a:r>
              <a:rPr lang="pt-PT" dirty="0">
                <a:solidFill>
                  <a:schemeClr val="tx1">
                    <a:lumMod val="65000"/>
                    <a:lumOff val="3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(provided in the data)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438488" y="2128736"/>
            <a:ext cx="23762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</a:rPr>
              <a:t>Predicted </a:t>
            </a:r>
            <a:r>
              <a:rPr lang="pt-PT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</a:rPr>
              <a:t>Labels</a:t>
            </a:r>
            <a:r>
              <a:rPr lang="pt-PT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</a:rPr>
              <a:t> </a:t>
            </a:r>
          </a:p>
          <a:p>
            <a:pPr algn="ctr"/>
            <a:r>
              <a:rPr lang="pt-PT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</a:rPr>
              <a:t>(output of the model)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8494" y="4134837"/>
            <a:ext cx="285564" cy="285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6007" y="5070940"/>
            <a:ext cx="310537" cy="310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2644" y="5959567"/>
            <a:ext cx="310537" cy="310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TextBox 23"/>
          <p:cNvSpPr txBox="1"/>
          <p:nvPr/>
        </p:nvSpPr>
        <p:spPr>
          <a:xfrm>
            <a:off x="3834532" y="6543039"/>
            <a:ext cx="15841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</a:rPr>
              <a:t>300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5634732" y="3098271"/>
                <a:ext cx="4915092" cy="25606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PT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rebuchet MS" panose="020B0603020202020204" pitchFamily="34" charset="0"/>
                  </a:rPr>
                  <a:t>   </a:t>
                </a:r>
                <a:r>
                  <a:rPr lang="pt-PT" u="sng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rebuchet MS" panose="020B0603020202020204" pitchFamily="34" charset="0"/>
                  </a:rPr>
                  <a:t>For Class A:</a:t>
                </a:r>
              </a:p>
              <a:p>
                <a:endParaRPr lang="pt-PT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603020202020204" pitchFamily="34" charset="0"/>
                </a:endParaRPr>
              </a:p>
              <a:p>
                <a:pPr algn="just"/>
                <a:r>
                  <a:rPr lang="pt-PT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rebuchet MS" panose="020B0603020202020204" pitchFamily="34" charset="0"/>
                  </a:rPr>
                  <a:t>Out of 300 entries classified as class A, 266 were in fact originally of class A. 34 (18+16) were of classes B and C, dispite the model’s classification.</a:t>
                </a:r>
              </a:p>
              <a:p>
                <a:endParaRPr lang="pt-PT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603020202020204" pitchFamily="34" charset="0"/>
                </a:endParaRPr>
              </a:p>
              <a:p>
                <a:r>
                  <a:rPr lang="pt-PT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rebuchet MS" panose="020B0603020202020204" pitchFamily="34" charset="0"/>
                  </a:rPr>
                  <a:t>This is a rate of 266/300 = 88%</a:t>
                </a:r>
              </a:p>
              <a:p>
                <a:endParaRPr lang="pt-PT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603020202020204" pitchFamily="34" charset="0"/>
                </a:endParaRPr>
              </a:p>
              <a:p>
                <a:r>
                  <a:rPr lang="pt-PT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rebuchet MS" panose="020B0603020202020204" pitchFamily="34" charset="0"/>
                  </a:rPr>
                  <a:t>This rate is called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PT" i="1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PT" b="0" i="1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/>
                          </a:rPr>
                          <m:t>𝑃𝑟𝑒𝑐𝑖𝑠𝑖𝑜𝑛</m:t>
                        </m:r>
                      </m:e>
                      <m:sub>
                        <m:r>
                          <a:rPr lang="pt-PT" b="0" i="1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/>
                          </a:rPr>
                          <m:t>𝐴</m:t>
                        </m:r>
                      </m:sub>
                    </m:sSub>
                    <m:r>
                      <a:rPr lang="pt-PT" b="0" i="1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/>
                      </a:rPr>
                      <m:t>= </m:t>
                    </m:r>
                    <m:f>
                      <m:fPr>
                        <m:ctrlPr>
                          <a:rPr lang="pt-PT" b="0" i="1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PT" b="0" i="1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/>
                          </a:rPr>
                          <m:t>𝑇𝑃</m:t>
                        </m:r>
                      </m:num>
                      <m:den>
                        <m:r>
                          <a:rPr lang="pt-PT" b="0" i="1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/>
                          </a:rPr>
                          <m:t>𝑇𝑃</m:t>
                        </m:r>
                        <m:r>
                          <a:rPr lang="pt-PT" b="0" i="1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/>
                          </a:rPr>
                          <m:t>+</m:t>
                        </m:r>
                        <m:r>
                          <a:rPr lang="pt-PT" b="0" i="1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/>
                          </a:rPr>
                          <m:t>𝐹𝑃</m:t>
                        </m:r>
                      </m:den>
                    </m:f>
                    <m:r>
                      <a:rPr lang="pt-PT" i="1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/>
                      </a:rPr>
                      <m:t>  </m:t>
                    </m:r>
                  </m:oMath>
                </a14:m>
                <a:endParaRPr lang="pt-PT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603020202020204" pitchFamily="34" charset="0"/>
                </a:endParaRPr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4732" y="3098271"/>
                <a:ext cx="4915092" cy="2560637"/>
              </a:xfrm>
              <a:prstGeom prst="rect">
                <a:avLst/>
              </a:prstGeom>
              <a:blipFill>
                <a:blip r:embed="rId4"/>
                <a:stretch>
                  <a:fillRect l="-620" t="-1429" r="-62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0786298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8990013" y="6975475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March 10, 2022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0455275" y="6975475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86</a:t>
            </a:fld>
            <a:endParaRPr lang="en-GB" dirty="0"/>
          </a:p>
        </p:txBody>
      </p:sp>
      <p:sp>
        <p:nvSpPr>
          <p:cNvPr id="6" name="Title 20"/>
          <p:cNvSpPr txBox="1">
            <a:spLocks/>
          </p:cNvSpPr>
          <p:nvPr/>
        </p:nvSpPr>
        <p:spPr>
          <a:xfrm>
            <a:off x="269998" y="192106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3200" b="1" cap="all">
                <a:latin typeface="Calibri Light" panose="020F0302020204030204" pitchFamily="34" charset="0"/>
                <a:ea typeface="+mj-ea"/>
                <a:cs typeface="+mj-cs"/>
              </a:defRPr>
            </a:lvl1pPr>
          </a:lstStyle>
          <a:p>
            <a:r>
              <a:rPr lang="en-GB" dirty="0"/>
              <a:t>Machine learning workflow– </a:t>
            </a:r>
            <a:r>
              <a:rPr lang="pt-PT" dirty="0"/>
              <a:t>Classification matrix</a:t>
            </a:r>
            <a:endParaRPr lang="en-GB" dirty="0"/>
          </a:p>
        </p:txBody>
      </p:sp>
      <p:sp>
        <p:nvSpPr>
          <p:cNvPr id="13" name="Title 20"/>
          <p:cNvSpPr txBox="1">
            <a:spLocks/>
          </p:cNvSpPr>
          <p:nvPr/>
        </p:nvSpPr>
        <p:spPr>
          <a:xfrm>
            <a:off x="738188" y="1044327"/>
            <a:ext cx="9595612" cy="653768"/>
          </a:xfrm>
          <a:prstGeom prst="rect">
            <a:avLst/>
          </a:prstGeom>
        </p:spPr>
        <p:txBody>
          <a:bodyPr/>
          <a:lstStyle>
            <a:lvl1pPr marL="0" algn="l" defTabSz="995690" rtl="0" eaLnBrk="1" latinLnBrk="0" hangingPunct="1">
              <a:spcBef>
                <a:spcPct val="0"/>
              </a:spcBef>
              <a:buNone/>
              <a:defRPr lang="en-GB" sz="4000" b="1" kern="1200" cap="all" dirty="0">
                <a:solidFill>
                  <a:srgbClr val="00915A"/>
                </a:solidFill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pt-PT" sz="3200" u="sng" dirty="0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Lets use this to understand how good the model is for each class</a:t>
            </a:r>
            <a:endParaRPr lang="en-GB" sz="3200" u="sng" dirty="0">
              <a:solidFill>
                <a:schemeClr val="bg1">
                  <a:lumMod val="65000"/>
                </a:schemeClr>
              </a:solidFill>
              <a:latin typeface="Calibri Light" panose="020F0302020204030204" pitchFamily="34" charset="0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8920165"/>
              </p:ext>
            </p:extLst>
          </p:nvPr>
        </p:nvGraphicFramePr>
        <p:xfrm>
          <a:off x="1962324" y="2352085"/>
          <a:ext cx="6408712" cy="179649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021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21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0217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0217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82098">
                <a:tc>
                  <a:txBody>
                    <a:bodyPr/>
                    <a:lstStyle/>
                    <a:p>
                      <a:pPr algn="ctr"/>
                      <a:endParaRPr lang="pt-PT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4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 Light" panose="020F0302020204030204" pitchFamily="34" charset="0"/>
                        </a:rPr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4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 Light" panose="020F0302020204030204" pitchFamily="34" charset="0"/>
                        </a:rPr>
                        <a:t>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4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 Light" panose="020F0302020204030204" pitchFamily="34" charset="0"/>
                        </a:rPr>
                        <a:t>C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2098">
                <a:tc>
                  <a:txBody>
                    <a:bodyPr/>
                    <a:lstStyle/>
                    <a:p>
                      <a:pPr algn="ctr"/>
                      <a:r>
                        <a:rPr lang="pt-PT" sz="5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rebuchet MS" panose="020B0603020202020204" pitchFamily="34" charset="0"/>
                        </a:rPr>
                        <a:t>266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rebuchet MS" panose="020B0603020202020204" pitchFamily="34" charset="0"/>
                        </a:rPr>
                        <a:t>21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rebuchet MS" panose="020B0603020202020204" pitchFamily="34" charset="0"/>
                        </a:rPr>
                        <a:t>30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 rot="19791049">
            <a:off x="93336" y="2634957"/>
            <a:ext cx="28803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>
                <a:solidFill>
                  <a:schemeClr val="tx1">
                    <a:lumMod val="65000"/>
                    <a:lumOff val="3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Correct Labels</a:t>
            </a:r>
          </a:p>
          <a:p>
            <a:pPr algn="ctr"/>
            <a:r>
              <a:rPr lang="pt-PT" dirty="0">
                <a:solidFill>
                  <a:schemeClr val="tx1">
                    <a:lumMod val="65000"/>
                    <a:lumOff val="3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(provided in the data)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546500" y="1982753"/>
            <a:ext cx="4824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pt-PT" dirty="0"/>
              <a:t>Predicted Labels (output of the model)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2470" y="3720237"/>
            <a:ext cx="285564" cy="285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0796" y="3695264"/>
            <a:ext cx="310537" cy="310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4972" y="3707750"/>
            <a:ext cx="310537" cy="310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8443044" y="3536151"/>
            <a:ext cx="8640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</a:rPr>
              <a:t>317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450156" y="4544263"/>
                <a:ext cx="8856984" cy="20681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PT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rebuchet MS" panose="020B0603020202020204" pitchFamily="34" charset="0"/>
                  </a:rPr>
                  <a:t>   </a:t>
                </a:r>
                <a:r>
                  <a:rPr lang="pt-PT" u="sng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rebuchet MS" panose="020B0603020202020204" pitchFamily="34" charset="0"/>
                  </a:rPr>
                  <a:t>For Class A:</a:t>
                </a:r>
              </a:p>
              <a:p>
                <a:endParaRPr lang="pt-PT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603020202020204" pitchFamily="34" charset="0"/>
                </a:endParaRPr>
              </a:p>
              <a:p>
                <a:r>
                  <a:rPr lang="pt-PT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rebuchet MS" panose="020B0603020202020204" pitchFamily="34" charset="0"/>
                  </a:rPr>
                  <a:t>	Out of 317 entries of class A, the model classified 266 correctly and 51 (21+30) 	incorrectly.</a:t>
                </a:r>
              </a:p>
              <a:p>
                <a:r>
                  <a:rPr lang="pt-PT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rebuchet MS" panose="020B0603020202020204" pitchFamily="34" charset="0"/>
                  </a:rPr>
                  <a:t>	This is a rate of 266/317 = 83,9%</a:t>
                </a:r>
              </a:p>
              <a:p>
                <a:endParaRPr lang="pt-PT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603020202020204" pitchFamily="34" charset="0"/>
                </a:endParaRPr>
              </a:p>
              <a:p>
                <a:r>
                  <a:rPr lang="pt-PT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rebuchet MS" panose="020B0603020202020204" pitchFamily="34" charset="0"/>
                  </a:rPr>
                  <a:t>	This rate is called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PT" i="1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PT" i="1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/>
                          </a:rPr>
                          <m:t>𝑅𝑒𝑐𝑎𝑙𝑙</m:t>
                        </m:r>
                      </m:e>
                      <m:sub>
                        <m:r>
                          <a:rPr lang="pt-PT" b="0" i="1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/>
                          </a:rPr>
                          <m:t>𝐴</m:t>
                        </m:r>
                      </m:sub>
                    </m:sSub>
                    <m:r>
                      <a:rPr lang="pt-PT" b="0" i="1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/>
                      </a:rPr>
                      <m:t>= </m:t>
                    </m:r>
                    <m:f>
                      <m:fPr>
                        <m:ctrlPr>
                          <a:rPr lang="pt-PT" b="0" i="1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PT" b="0" i="1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/>
                          </a:rPr>
                          <m:t>𝑇𝑃</m:t>
                        </m:r>
                      </m:num>
                      <m:den>
                        <m:r>
                          <a:rPr lang="pt-PT" b="0" i="1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/>
                          </a:rPr>
                          <m:t>𝑇𝑃</m:t>
                        </m:r>
                        <m:r>
                          <a:rPr lang="pt-PT" b="0" i="1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/>
                          </a:rPr>
                          <m:t>+</m:t>
                        </m:r>
                        <m:r>
                          <a:rPr lang="pt-PT" b="0" i="1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/>
                          </a:rPr>
                          <m:t>𝐹𝑁</m:t>
                        </m:r>
                      </m:den>
                    </m:f>
                    <m:r>
                      <a:rPr lang="pt-PT" i="1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/>
                      </a:rPr>
                      <m:t>  </m:t>
                    </m:r>
                  </m:oMath>
                </a14:m>
                <a:endParaRPr lang="pt-PT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603020202020204" pitchFamily="34" charset="0"/>
                </a:endParaRPr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156" y="4544263"/>
                <a:ext cx="8856984" cy="2068195"/>
              </a:xfrm>
              <a:prstGeom prst="rect">
                <a:avLst/>
              </a:prstGeom>
              <a:blipFill rotWithShape="1">
                <a:blip r:embed="rId4"/>
                <a:stretch>
                  <a:fillRect t="-1765"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493067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8990013" y="6975475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March 10, 2022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0455275" y="6975475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87</a:t>
            </a:fld>
            <a:endParaRPr lang="en-GB" dirty="0"/>
          </a:p>
        </p:txBody>
      </p:sp>
      <p:sp>
        <p:nvSpPr>
          <p:cNvPr id="6" name="Title 20"/>
          <p:cNvSpPr txBox="1">
            <a:spLocks/>
          </p:cNvSpPr>
          <p:nvPr/>
        </p:nvSpPr>
        <p:spPr>
          <a:xfrm>
            <a:off x="269998" y="192106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3200" b="1" cap="all">
                <a:latin typeface="Calibri Light" panose="020F0302020204030204" pitchFamily="34" charset="0"/>
                <a:ea typeface="+mj-ea"/>
                <a:cs typeface="+mj-cs"/>
              </a:defRPr>
            </a:lvl1pPr>
          </a:lstStyle>
          <a:p>
            <a:r>
              <a:rPr lang="en-GB" dirty="0"/>
              <a:t>Machine learning workflow– </a:t>
            </a:r>
            <a:r>
              <a:rPr lang="pt-PT" dirty="0"/>
              <a:t>Classification matrix</a:t>
            </a:r>
            <a:endParaRPr lang="en-GB" dirty="0"/>
          </a:p>
        </p:txBody>
      </p:sp>
      <p:sp>
        <p:nvSpPr>
          <p:cNvPr id="13" name="Title 20"/>
          <p:cNvSpPr txBox="1">
            <a:spLocks/>
          </p:cNvSpPr>
          <p:nvPr/>
        </p:nvSpPr>
        <p:spPr>
          <a:xfrm>
            <a:off x="738188" y="1044327"/>
            <a:ext cx="6264696" cy="653768"/>
          </a:xfrm>
          <a:prstGeom prst="rect">
            <a:avLst/>
          </a:prstGeom>
        </p:spPr>
        <p:txBody>
          <a:bodyPr/>
          <a:lstStyle>
            <a:lvl1pPr marL="0" algn="l" defTabSz="995690" rtl="0" eaLnBrk="1" latinLnBrk="0" hangingPunct="1">
              <a:spcBef>
                <a:spcPct val="0"/>
              </a:spcBef>
              <a:buNone/>
              <a:defRPr lang="en-GB" sz="4000" b="1" kern="1200" cap="all" dirty="0">
                <a:solidFill>
                  <a:srgbClr val="00915A"/>
                </a:solidFill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pt-PT" sz="3200" u="sng" dirty="0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Lets say our Test set had 1000 entries…</a:t>
            </a:r>
            <a:endParaRPr lang="en-GB" sz="3200" u="sng" dirty="0">
              <a:solidFill>
                <a:schemeClr val="bg1">
                  <a:lumMod val="65000"/>
                </a:schemeClr>
              </a:solidFill>
              <a:latin typeface="Calibri Light" panose="020F0302020204030204" pitchFamily="34" charset="0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1962324" y="2124447"/>
          <a:ext cx="6408712" cy="362529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021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21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0217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0217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82098">
                <a:tc>
                  <a:txBody>
                    <a:bodyPr/>
                    <a:lstStyle/>
                    <a:p>
                      <a:pPr algn="ctr"/>
                      <a:endParaRPr lang="pt-PT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4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 Light" panose="020F0302020204030204" pitchFamily="34" charset="0"/>
                        </a:rPr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4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 Light" panose="020F0302020204030204" pitchFamily="34" charset="0"/>
                        </a:rPr>
                        <a:t>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4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 Light" panose="020F0302020204030204" pitchFamily="34" charset="0"/>
                        </a:rPr>
                        <a:t>C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2098">
                <a:tc>
                  <a:txBody>
                    <a:bodyPr/>
                    <a:lstStyle/>
                    <a:p>
                      <a:pPr algn="ctr"/>
                      <a:r>
                        <a:rPr lang="pt-PT" sz="5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rebuchet MS" panose="020B0603020202020204" pitchFamily="34" charset="0"/>
                        </a:rPr>
                        <a:t>266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rebuchet MS" panose="020B0603020202020204" pitchFamily="34" charset="0"/>
                        </a:rPr>
                        <a:t>21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20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rebuchet MS" panose="020B0603020202020204" pitchFamily="34" charset="0"/>
                        </a:rPr>
                        <a:t>30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2098">
                <a:tc>
                  <a:txBody>
                    <a:bodyPr/>
                    <a:lstStyle/>
                    <a:p>
                      <a:pPr algn="ctr"/>
                      <a:r>
                        <a:rPr lang="pt-PT" sz="5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B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20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rebuchet MS" panose="020B0603020202020204" pitchFamily="34" charset="0"/>
                        </a:rPr>
                        <a:t>18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rebuchet MS" panose="020B0603020202020204" pitchFamily="34" charset="0"/>
                        </a:rPr>
                        <a:t>289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rebuchet MS" panose="020B0603020202020204" pitchFamily="34" charset="0"/>
                        </a:rPr>
                        <a:t>50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82098">
                <a:tc>
                  <a:txBody>
                    <a:bodyPr/>
                    <a:lstStyle/>
                    <a:p>
                      <a:pPr algn="ctr"/>
                      <a:r>
                        <a:rPr lang="pt-PT" sz="5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20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rebuchet MS" panose="020B0603020202020204" pitchFamily="34" charset="0"/>
                        </a:rPr>
                        <a:t>16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20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rebuchet MS" panose="020B0603020202020204" pitchFamily="34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rebuchet MS" panose="020B0603020202020204" pitchFamily="34" charset="0"/>
                        </a:rPr>
                        <a:t>300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 rot="16200000">
            <a:off x="96212" y="3930745"/>
            <a:ext cx="28803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>
                <a:solidFill>
                  <a:schemeClr val="tx1">
                    <a:lumMod val="65000"/>
                    <a:lumOff val="3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Correct Labels</a:t>
            </a:r>
          </a:p>
          <a:p>
            <a:pPr algn="ctr"/>
            <a:r>
              <a:rPr lang="pt-PT" dirty="0">
                <a:solidFill>
                  <a:schemeClr val="tx1">
                    <a:lumMod val="65000"/>
                    <a:lumOff val="3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(provided in the data)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546500" y="1620391"/>
            <a:ext cx="4824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pt-PT" dirty="0"/>
              <a:t>Predicted Labels (output of the model)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2470" y="3492599"/>
            <a:ext cx="285564" cy="285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0796" y="3467626"/>
            <a:ext cx="310537" cy="310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4972" y="3480112"/>
            <a:ext cx="310537" cy="310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3282" y="4441262"/>
            <a:ext cx="285564" cy="285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9983" y="4428702"/>
            <a:ext cx="310537" cy="310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9122" y="4441189"/>
            <a:ext cx="310537" cy="310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7247" y="5317329"/>
            <a:ext cx="285564" cy="285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4946" y="5329816"/>
            <a:ext cx="310537" cy="310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6620" y="5317329"/>
            <a:ext cx="310537" cy="310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8443044" y="3308513"/>
            <a:ext cx="8640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</a:rPr>
              <a:t>317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443044" y="4172609"/>
            <a:ext cx="8640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</a:rPr>
              <a:t>357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8443044" y="5076775"/>
            <a:ext cx="8640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</a:rPr>
              <a:t>326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786860" y="5900801"/>
            <a:ext cx="15841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</a:rPr>
              <a:t>380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202684" y="5900801"/>
            <a:ext cx="15841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</a:rPr>
              <a:t>320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618508" y="5900801"/>
            <a:ext cx="15841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</a:rPr>
              <a:t>300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371036" y="5724849"/>
            <a:ext cx="13681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</a:rPr>
              <a:t>TOTAL: 1000</a:t>
            </a:r>
          </a:p>
        </p:txBody>
      </p:sp>
    </p:spTree>
    <p:extLst>
      <p:ext uri="{BB962C8B-B14F-4D97-AF65-F5344CB8AC3E}">
        <p14:creationId xmlns:p14="http://schemas.microsoft.com/office/powerpoint/2010/main" val="331977207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8990013" y="6975475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March 10, 2022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0455275" y="6975475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88</a:t>
            </a:fld>
            <a:endParaRPr lang="en-GB" dirty="0"/>
          </a:p>
        </p:txBody>
      </p:sp>
      <p:sp>
        <p:nvSpPr>
          <p:cNvPr id="6" name="Title 20"/>
          <p:cNvSpPr txBox="1">
            <a:spLocks/>
          </p:cNvSpPr>
          <p:nvPr/>
        </p:nvSpPr>
        <p:spPr>
          <a:xfrm>
            <a:off x="269998" y="192106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3200" b="1" cap="all">
                <a:latin typeface="Calibri Light" panose="020F0302020204030204" pitchFamily="34" charset="0"/>
                <a:ea typeface="+mj-ea"/>
                <a:cs typeface="+mj-cs"/>
              </a:defRPr>
            </a:lvl1pPr>
          </a:lstStyle>
          <a:p>
            <a:r>
              <a:rPr lang="en-GB" dirty="0"/>
              <a:t>Machine learning workflow– </a:t>
            </a:r>
            <a:r>
              <a:rPr lang="pt-PT" dirty="0"/>
              <a:t>Classification matrix</a:t>
            </a:r>
            <a:endParaRPr lang="en-GB" dirty="0"/>
          </a:p>
        </p:txBody>
      </p:sp>
      <p:sp>
        <p:nvSpPr>
          <p:cNvPr id="13" name="Title 20"/>
          <p:cNvSpPr txBox="1">
            <a:spLocks/>
          </p:cNvSpPr>
          <p:nvPr/>
        </p:nvSpPr>
        <p:spPr>
          <a:xfrm>
            <a:off x="300787" y="799090"/>
            <a:ext cx="6264696" cy="653768"/>
          </a:xfrm>
          <a:prstGeom prst="rect">
            <a:avLst/>
          </a:prstGeom>
        </p:spPr>
        <p:txBody>
          <a:bodyPr/>
          <a:lstStyle>
            <a:lvl1pPr marL="0" algn="l" defTabSz="995690" rtl="0" eaLnBrk="1" latinLnBrk="0" hangingPunct="1">
              <a:spcBef>
                <a:spcPct val="0"/>
              </a:spcBef>
              <a:buNone/>
              <a:defRPr lang="en-GB" sz="4000" b="1" kern="1200" cap="all" dirty="0">
                <a:solidFill>
                  <a:srgbClr val="00915A"/>
                </a:solidFill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pt-PT" sz="1600" u="sng" dirty="0" err="1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Lets</a:t>
            </a:r>
            <a:r>
              <a:rPr lang="pt-PT" sz="1600" u="sng" dirty="0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 imagine </a:t>
            </a:r>
            <a:r>
              <a:rPr lang="pt-PT" sz="1600" u="sng" dirty="0" err="1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the</a:t>
            </a:r>
            <a:r>
              <a:rPr lang="pt-PT" sz="1600" u="sng" dirty="0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 </a:t>
            </a:r>
            <a:r>
              <a:rPr lang="pt-PT" sz="1600" u="sng" dirty="0" err="1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example</a:t>
            </a:r>
            <a:r>
              <a:rPr lang="pt-PT" sz="1600" u="sng" dirty="0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 </a:t>
            </a:r>
            <a:r>
              <a:rPr lang="pt-PT" sz="1600" u="sng" dirty="0" err="1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of</a:t>
            </a:r>
            <a:r>
              <a:rPr lang="pt-PT" sz="1600" u="sng" dirty="0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 </a:t>
            </a:r>
            <a:r>
              <a:rPr lang="pt-PT" sz="1600" u="sng" dirty="0" err="1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Fraud</a:t>
            </a:r>
            <a:r>
              <a:rPr lang="pt-PT" sz="1600" u="sng" dirty="0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 </a:t>
            </a:r>
            <a:r>
              <a:rPr lang="pt-PT" sz="1600" u="sng" dirty="0" err="1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Detection</a:t>
            </a:r>
            <a:endParaRPr lang="pt-PT" sz="1600" u="sng" dirty="0">
              <a:solidFill>
                <a:schemeClr val="bg1">
                  <a:lumMod val="65000"/>
                </a:schemeClr>
              </a:solidFill>
              <a:latin typeface="Calibri Light" panose="020F0302020204030204" pitchFamily="34" charset="0"/>
            </a:endParaRPr>
          </a:p>
          <a:p>
            <a:endParaRPr lang="pt-PT" sz="1600" u="sng" dirty="0">
              <a:solidFill>
                <a:schemeClr val="bg1">
                  <a:lumMod val="65000"/>
                </a:schemeClr>
              </a:solidFill>
              <a:latin typeface="Calibri Light" panose="020F0302020204030204" pitchFamily="34" charset="0"/>
            </a:endParaRPr>
          </a:p>
          <a:p>
            <a:r>
              <a:rPr lang="pt-PT" sz="1600" dirty="0" err="1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Which</a:t>
            </a:r>
            <a:r>
              <a:rPr lang="pt-PT" sz="1600" dirty="0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 do </a:t>
            </a:r>
            <a:r>
              <a:rPr lang="pt-PT" sz="1600" dirty="0" err="1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you</a:t>
            </a:r>
            <a:r>
              <a:rPr lang="pt-PT" sz="1600" dirty="0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 </a:t>
            </a:r>
            <a:r>
              <a:rPr lang="pt-PT" sz="1600" dirty="0" err="1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think</a:t>
            </a:r>
            <a:r>
              <a:rPr lang="pt-PT" sz="1600" dirty="0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 </a:t>
            </a:r>
            <a:r>
              <a:rPr lang="pt-PT" sz="1600" dirty="0" err="1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the</a:t>
            </a:r>
            <a:r>
              <a:rPr lang="pt-PT" sz="1600" dirty="0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 </a:t>
            </a:r>
            <a:r>
              <a:rPr lang="pt-PT" sz="1600" dirty="0" err="1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client</a:t>
            </a:r>
            <a:r>
              <a:rPr lang="pt-PT" sz="1600" dirty="0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 </a:t>
            </a:r>
            <a:r>
              <a:rPr lang="pt-PT" sz="1600" dirty="0" err="1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would</a:t>
            </a:r>
            <a:r>
              <a:rPr lang="pt-PT" sz="1600" dirty="0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 </a:t>
            </a:r>
            <a:r>
              <a:rPr lang="pt-PT" sz="1600" dirty="0" err="1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prefer</a:t>
            </a:r>
            <a:r>
              <a:rPr lang="pt-PT" sz="1600" dirty="0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?</a:t>
            </a:r>
            <a:endParaRPr lang="en-GB" sz="1600" dirty="0">
              <a:solidFill>
                <a:schemeClr val="bg1">
                  <a:lumMod val="65000"/>
                </a:schemeClr>
              </a:solidFill>
              <a:latin typeface="Calibri Light" panose="020F0302020204030204" pitchFamily="34" charset="0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0478796"/>
              </p:ext>
            </p:extLst>
          </p:nvPr>
        </p:nvGraphicFramePr>
        <p:xfrm>
          <a:off x="1319605" y="3084285"/>
          <a:ext cx="2664296" cy="271089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607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94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82098">
                <a:tc>
                  <a:txBody>
                    <a:bodyPr/>
                    <a:lstStyle/>
                    <a:p>
                      <a:pPr algn="ctr"/>
                      <a:endParaRPr lang="pt-PT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4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 Light" panose="020F0302020204030204" pitchFamily="34" charset="0"/>
                        </a:rPr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4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 Light" panose="020F0302020204030204" pitchFamily="34" charset="0"/>
                        </a:rPr>
                        <a:t>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2098">
                <a:tc>
                  <a:txBody>
                    <a:bodyPr/>
                    <a:lstStyle/>
                    <a:p>
                      <a:pPr algn="ctr"/>
                      <a:r>
                        <a:rPr lang="pt-PT" sz="5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rebuchet MS" panose="020B0603020202020204" pitchFamily="34" charset="0"/>
                        </a:rPr>
                        <a:t>21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rebuchet MS" panose="020B0603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2098">
                <a:tc>
                  <a:txBody>
                    <a:bodyPr/>
                    <a:lstStyle/>
                    <a:p>
                      <a:pPr algn="ctr"/>
                      <a:r>
                        <a:rPr lang="pt-PT" sz="5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B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rebuchet MS" panose="020B0603020202020204" pitchFamily="34" charset="0"/>
                        </a:rPr>
                        <a:t>51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rebuchet MS" panose="020B0603020202020204" pitchFamily="34" charset="0"/>
                        </a:rPr>
                        <a:t>927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 rot="16200000">
            <a:off x="-461794" y="4116568"/>
            <a:ext cx="27108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>
                <a:solidFill>
                  <a:schemeClr val="tx1">
                    <a:lumMod val="65000"/>
                    <a:lumOff val="3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Correct Labels</a:t>
            </a:r>
          </a:p>
          <a:p>
            <a:pPr algn="ctr"/>
            <a:r>
              <a:rPr lang="pt-PT" dirty="0">
                <a:solidFill>
                  <a:schemeClr val="tx1">
                    <a:lumMod val="65000"/>
                    <a:lumOff val="3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(provided in the data)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610396" y="2395779"/>
            <a:ext cx="29523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pt-PT" dirty="0"/>
              <a:t>Predicted </a:t>
            </a:r>
            <a:r>
              <a:rPr lang="pt-PT" dirty="0" err="1"/>
              <a:t>Labels</a:t>
            </a:r>
            <a:r>
              <a:rPr lang="pt-PT" dirty="0"/>
              <a:t> </a:t>
            </a:r>
          </a:p>
          <a:p>
            <a:r>
              <a:rPr lang="pt-PT" dirty="0"/>
              <a:t>(output of the model)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0996" y="4452437"/>
            <a:ext cx="285564" cy="285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3364" y="4488008"/>
            <a:ext cx="310537" cy="310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5850" y="5461644"/>
            <a:ext cx="285564" cy="285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8509" y="5388540"/>
            <a:ext cx="310537" cy="310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24"/>
          <p:cNvSpPr txBox="1"/>
          <p:nvPr/>
        </p:nvSpPr>
        <p:spPr>
          <a:xfrm>
            <a:off x="1319604" y="3202788"/>
            <a:ext cx="8587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</a:rPr>
              <a:t>TOTAL1000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D048309-6DD3-304A-BC62-40AA8511E96F}"/>
              </a:ext>
            </a:extLst>
          </p:cNvPr>
          <p:cNvSpPr txBox="1"/>
          <p:nvPr/>
        </p:nvSpPr>
        <p:spPr>
          <a:xfrm>
            <a:off x="7218908" y="798687"/>
            <a:ext cx="29635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</a:defRPr>
            </a:lvl1pPr>
          </a:lstStyle>
          <a:p>
            <a:pPr algn="r"/>
            <a:r>
              <a:rPr lang="pt-PT" dirty="0"/>
              <a:t>A – </a:t>
            </a:r>
            <a:r>
              <a:rPr lang="pt-PT" dirty="0" err="1"/>
              <a:t>Fraud</a:t>
            </a:r>
            <a:endParaRPr lang="pt-PT" dirty="0"/>
          </a:p>
          <a:p>
            <a:pPr algn="r"/>
            <a:r>
              <a:rPr lang="pt-PT" dirty="0"/>
              <a:t>B – </a:t>
            </a:r>
            <a:r>
              <a:rPr lang="pt-PT" dirty="0" err="1"/>
              <a:t>Not</a:t>
            </a:r>
            <a:r>
              <a:rPr lang="pt-PT" dirty="0"/>
              <a:t> </a:t>
            </a:r>
            <a:r>
              <a:rPr lang="pt-PT" dirty="0" err="1"/>
              <a:t>Fraud</a:t>
            </a:r>
            <a:endParaRPr lang="pt-PT" dirty="0"/>
          </a:p>
        </p:txBody>
      </p:sp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A00B1EA0-17C4-1B41-986F-FDEB2AE934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1677169"/>
              </p:ext>
            </p:extLst>
          </p:nvPr>
        </p:nvGraphicFramePr>
        <p:xfrm>
          <a:off x="6786860" y="3132559"/>
          <a:ext cx="2664296" cy="271089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607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94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82098">
                <a:tc>
                  <a:txBody>
                    <a:bodyPr/>
                    <a:lstStyle/>
                    <a:p>
                      <a:pPr algn="ctr"/>
                      <a:endParaRPr lang="pt-PT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4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 Light" panose="020F0302020204030204" pitchFamily="34" charset="0"/>
                        </a:rPr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4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 Light" panose="020F0302020204030204" pitchFamily="34" charset="0"/>
                        </a:rPr>
                        <a:t>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2098">
                <a:tc>
                  <a:txBody>
                    <a:bodyPr/>
                    <a:lstStyle/>
                    <a:p>
                      <a:pPr algn="ctr"/>
                      <a:r>
                        <a:rPr lang="pt-PT" sz="5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rebuchet MS" panose="020B0603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rebuchet MS" panose="020B0603020202020204" pitchFamily="34" charset="0"/>
                        </a:rPr>
                        <a:t>20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2098">
                <a:tc>
                  <a:txBody>
                    <a:bodyPr/>
                    <a:lstStyle/>
                    <a:p>
                      <a:pPr algn="ctr"/>
                      <a:r>
                        <a:rPr lang="pt-PT" sz="5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B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rebuchet MS" panose="020B0603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rebuchet MS" panose="020B0603020202020204" pitchFamily="34" charset="0"/>
                        </a:rPr>
                        <a:t>976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5" name="TextBox 34">
            <a:extLst>
              <a:ext uri="{FF2B5EF4-FFF2-40B4-BE49-F238E27FC236}">
                <a16:creationId xmlns:a16="http://schemas.microsoft.com/office/drawing/2014/main" id="{615E06F2-BFE2-994E-98C7-FCFD143A01BE}"/>
              </a:ext>
            </a:extLst>
          </p:cNvPr>
          <p:cNvSpPr txBox="1"/>
          <p:nvPr/>
        </p:nvSpPr>
        <p:spPr>
          <a:xfrm rot="16200000">
            <a:off x="5005461" y="4164842"/>
            <a:ext cx="27108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>
                <a:solidFill>
                  <a:schemeClr val="tx1">
                    <a:lumMod val="65000"/>
                    <a:lumOff val="3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Correct Labels</a:t>
            </a:r>
          </a:p>
          <a:p>
            <a:pPr algn="ctr"/>
            <a:r>
              <a:rPr lang="pt-PT" dirty="0">
                <a:solidFill>
                  <a:schemeClr val="tx1">
                    <a:lumMod val="65000"/>
                    <a:lumOff val="3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(provided in the data)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D8FE89D-2776-BC47-8CEF-ACD993BF1EB4}"/>
              </a:ext>
            </a:extLst>
          </p:cNvPr>
          <p:cNvSpPr txBox="1"/>
          <p:nvPr/>
        </p:nvSpPr>
        <p:spPr>
          <a:xfrm>
            <a:off x="7077651" y="2444053"/>
            <a:ext cx="29523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pt-PT" dirty="0"/>
              <a:t>Predicted </a:t>
            </a:r>
            <a:r>
              <a:rPr lang="pt-PT" dirty="0" err="1"/>
              <a:t>Labels</a:t>
            </a:r>
            <a:r>
              <a:rPr lang="pt-PT" dirty="0"/>
              <a:t> </a:t>
            </a:r>
          </a:p>
          <a:p>
            <a:r>
              <a:rPr lang="pt-PT" dirty="0"/>
              <a:t>(output of the model)</a:t>
            </a:r>
          </a:p>
        </p:txBody>
      </p:sp>
      <p:pic>
        <p:nvPicPr>
          <p:cNvPr id="37" name="Picture 2">
            <a:extLst>
              <a:ext uri="{FF2B5EF4-FFF2-40B4-BE49-F238E27FC236}">
                <a16:creationId xmlns:a16="http://schemas.microsoft.com/office/drawing/2014/main" id="{D74780F6-9179-3545-BDD6-FF764A8C3D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8251" y="4500711"/>
            <a:ext cx="285564" cy="285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" name="Picture 2">
            <a:extLst>
              <a:ext uri="{FF2B5EF4-FFF2-40B4-BE49-F238E27FC236}">
                <a16:creationId xmlns:a16="http://schemas.microsoft.com/office/drawing/2014/main" id="{B237E68C-B272-8D4C-B725-66F2783195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7960" y="4579671"/>
            <a:ext cx="310537" cy="310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" name="Picture 2">
            <a:extLst>
              <a:ext uri="{FF2B5EF4-FFF2-40B4-BE49-F238E27FC236}">
                <a16:creationId xmlns:a16="http://schemas.microsoft.com/office/drawing/2014/main" id="{CDEEC4ED-04DC-944A-A973-2B2474A668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0446" y="5509618"/>
            <a:ext cx="285564" cy="285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" name="Picture 2">
            <a:extLst>
              <a:ext uri="{FF2B5EF4-FFF2-40B4-BE49-F238E27FC236}">
                <a16:creationId xmlns:a16="http://schemas.microsoft.com/office/drawing/2014/main" id="{45861C57-4B78-CD47-9924-4585A6ED93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5764" y="5436814"/>
            <a:ext cx="310537" cy="310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AF52F2FB-6407-0F4F-B616-D7715D58C3C2}"/>
              </a:ext>
            </a:extLst>
          </p:cNvPr>
          <p:cNvSpPr txBox="1"/>
          <p:nvPr/>
        </p:nvSpPr>
        <p:spPr>
          <a:xfrm>
            <a:off x="6777163" y="3264343"/>
            <a:ext cx="8834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</a:rPr>
              <a:t>TOTAL</a:t>
            </a:r>
          </a:p>
          <a:p>
            <a:pPr algn="ctr"/>
            <a:r>
              <a:rPr lang="pt-PT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</a:rPr>
              <a:t>1000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7CF09A0C-5839-F54D-954D-D460355928AA}"/>
              </a:ext>
            </a:extLst>
          </p:cNvPr>
          <p:cNvCxnSpPr/>
          <p:nvPr/>
        </p:nvCxnSpPr>
        <p:spPr>
          <a:xfrm>
            <a:off x="5274692" y="2268463"/>
            <a:ext cx="0" cy="388843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372495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8990013" y="6975475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March 10, 2022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0455275" y="6975475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89</a:t>
            </a:fld>
            <a:endParaRPr lang="en-GB" dirty="0"/>
          </a:p>
        </p:txBody>
      </p:sp>
      <p:sp>
        <p:nvSpPr>
          <p:cNvPr id="6" name="Title 20"/>
          <p:cNvSpPr txBox="1">
            <a:spLocks/>
          </p:cNvSpPr>
          <p:nvPr/>
        </p:nvSpPr>
        <p:spPr>
          <a:xfrm>
            <a:off x="269998" y="192106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3200" b="1" cap="all">
                <a:latin typeface="Calibri Light" panose="020F0302020204030204" pitchFamily="34" charset="0"/>
                <a:ea typeface="+mj-ea"/>
                <a:cs typeface="+mj-cs"/>
              </a:defRPr>
            </a:lvl1pPr>
          </a:lstStyle>
          <a:p>
            <a:r>
              <a:rPr lang="en-GB" dirty="0"/>
              <a:t>Machine learning workflow– </a:t>
            </a:r>
            <a:r>
              <a:rPr lang="pt-PT" dirty="0"/>
              <a:t>Classification matrix</a:t>
            </a:r>
            <a:endParaRPr lang="en-GB" dirty="0"/>
          </a:p>
        </p:txBody>
      </p:sp>
      <p:sp>
        <p:nvSpPr>
          <p:cNvPr id="13" name="Title 20"/>
          <p:cNvSpPr txBox="1">
            <a:spLocks/>
          </p:cNvSpPr>
          <p:nvPr/>
        </p:nvSpPr>
        <p:spPr>
          <a:xfrm>
            <a:off x="300787" y="799090"/>
            <a:ext cx="6264696" cy="653768"/>
          </a:xfrm>
          <a:prstGeom prst="rect">
            <a:avLst/>
          </a:prstGeom>
        </p:spPr>
        <p:txBody>
          <a:bodyPr/>
          <a:lstStyle>
            <a:lvl1pPr marL="0" algn="l" defTabSz="995690" rtl="0" eaLnBrk="1" latinLnBrk="0" hangingPunct="1">
              <a:spcBef>
                <a:spcPct val="0"/>
              </a:spcBef>
              <a:buNone/>
              <a:defRPr lang="en-GB" sz="4000" b="1" kern="1200" cap="all" dirty="0">
                <a:solidFill>
                  <a:srgbClr val="00915A"/>
                </a:solidFill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pt-PT" sz="1600" u="sng" dirty="0" err="1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Lets</a:t>
            </a:r>
            <a:r>
              <a:rPr lang="pt-PT" sz="1600" u="sng" dirty="0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 imagine </a:t>
            </a:r>
            <a:r>
              <a:rPr lang="pt-PT" sz="1600" u="sng" dirty="0" err="1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the</a:t>
            </a:r>
            <a:r>
              <a:rPr lang="pt-PT" sz="1600" u="sng" dirty="0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 </a:t>
            </a:r>
            <a:r>
              <a:rPr lang="pt-PT" sz="1600" u="sng" dirty="0" err="1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example</a:t>
            </a:r>
            <a:r>
              <a:rPr lang="pt-PT" sz="1600" u="sng" dirty="0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 </a:t>
            </a:r>
            <a:r>
              <a:rPr lang="pt-PT" sz="1600" u="sng" dirty="0" err="1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of</a:t>
            </a:r>
            <a:r>
              <a:rPr lang="pt-PT" sz="1600" u="sng" dirty="0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 </a:t>
            </a:r>
            <a:r>
              <a:rPr lang="pt-PT" sz="1600" u="sng" dirty="0" err="1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Fraud</a:t>
            </a:r>
            <a:r>
              <a:rPr lang="pt-PT" sz="1600" u="sng" dirty="0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 </a:t>
            </a:r>
            <a:r>
              <a:rPr lang="pt-PT" sz="1600" u="sng" dirty="0" err="1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Detection</a:t>
            </a:r>
            <a:endParaRPr lang="pt-PT" sz="1600" u="sng" dirty="0">
              <a:solidFill>
                <a:schemeClr val="bg1">
                  <a:lumMod val="65000"/>
                </a:schemeClr>
              </a:solidFill>
              <a:latin typeface="Calibri Light" panose="020F0302020204030204" pitchFamily="34" charset="0"/>
            </a:endParaRPr>
          </a:p>
          <a:p>
            <a:endParaRPr lang="pt-PT" sz="1600" u="sng" dirty="0">
              <a:solidFill>
                <a:schemeClr val="bg1">
                  <a:lumMod val="65000"/>
                </a:schemeClr>
              </a:solidFill>
              <a:latin typeface="Calibri Light" panose="020F0302020204030204" pitchFamily="34" charset="0"/>
            </a:endParaRPr>
          </a:p>
          <a:p>
            <a:r>
              <a:rPr lang="pt-PT" sz="1600" dirty="0" err="1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Which</a:t>
            </a:r>
            <a:r>
              <a:rPr lang="pt-PT" sz="1600" dirty="0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 do </a:t>
            </a:r>
            <a:r>
              <a:rPr lang="pt-PT" sz="1600" dirty="0" err="1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you</a:t>
            </a:r>
            <a:r>
              <a:rPr lang="pt-PT" sz="1600" dirty="0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 </a:t>
            </a:r>
            <a:r>
              <a:rPr lang="pt-PT" sz="1600" dirty="0" err="1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think</a:t>
            </a:r>
            <a:r>
              <a:rPr lang="pt-PT" sz="1600" dirty="0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 </a:t>
            </a:r>
            <a:r>
              <a:rPr lang="pt-PT" sz="1600" dirty="0" err="1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the</a:t>
            </a:r>
            <a:r>
              <a:rPr lang="pt-PT" sz="1600" dirty="0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 </a:t>
            </a:r>
            <a:r>
              <a:rPr lang="pt-PT" sz="1600" dirty="0" err="1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client</a:t>
            </a:r>
            <a:r>
              <a:rPr lang="pt-PT" sz="1600" dirty="0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 </a:t>
            </a:r>
            <a:r>
              <a:rPr lang="pt-PT" sz="1600" dirty="0" err="1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would</a:t>
            </a:r>
            <a:r>
              <a:rPr lang="pt-PT" sz="1600" dirty="0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 </a:t>
            </a:r>
            <a:r>
              <a:rPr lang="pt-PT" sz="1600" dirty="0" err="1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prefer</a:t>
            </a:r>
            <a:r>
              <a:rPr lang="pt-PT" sz="1600" dirty="0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?</a:t>
            </a:r>
            <a:endParaRPr lang="en-GB" sz="1600" dirty="0">
              <a:solidFill>
                <a:schemeClr val="bg1">
                  <a:lumMod val="65000"/>
                </a:schemeClr>
              </a:solidFill>
              <a:latin typeface="Calibri Light" panose="020F0302020204030204" pitchFamily="34" charset="0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1319605" y="3084285"/>
          <a:ext cx="2664296" cy="271089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607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94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82098">
                <a:tc>
                  <a:txBody>
                    <a:bodyPr/>
                    <a:lstStyle/>
                    <a:p>
                      <a:pPr algn="ctr"/>
                      <a:endParaRPr lang="pt-PT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4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 Light" panose="020F0302020204030204" pitchFamily="34" charset="0"/>
                        </a:rPr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4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 Light" panose="020F0302020204030204" pitchFamily="34" charset="0"/>
                        </a:rPr>
                        <a:t>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2098">
                <a:tc>
                  <a:txBody>
                    <a:bodyPr/>
                    <a:lstStyle/>
                    <a:p>
                      <a:pPr algn="ctr"/>
                      <a:r>
                        <a:rPr lang="pt-PT" sz="5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rebuchet MS" panose="020B0603020202020204" pitchFamily="34" charset="0"/>
                        </a:rPr>
                        <a:t>21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rebuchet MS" panose="020B0603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2098">
                <a:tc>
                  <a:txBody>
                    <a:bodyPr/>
                    <a:lstStyle/>
                    <a:p>
                      <a:pPr algn="ctr"/>
                      <a:r>
                        <a:rPr lang="pt-PT" sz="5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B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rebuchet MS" panose="020B0603020202020204" pitchFamily="34" charset="0"/>
                        </a:rPr>
                        <a:t>51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rebuchet MS" panose="020B0603020202020204" pitchFamily="34" charset="0"/>
                        </a:rPr>
                        <a:t>927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 rot="16200000">
            <a:off x="-461794" y="4116568"/>
            <a:ext cx="27108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>
                <a:solidFill>
                  <a:schemeClr val="tx1">
                    <a:lumMod val="65000"/>
                    <a:lumOff val="3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Correct Labels</a:t>
            </a:r>
          </a:p>
          <a:p>
            <a:pPr algn="ctr"/>
            <a:r>
              <a:rPr lang="pt-PT" dirty="0">
                <a:solidFill>
                  <a:schemeClr val="tx1">
                    <a:lumMod val="65000"/>
                    <a:lumOff val="3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(provided in the data)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610396" y="2395779"/>
            <a:ext cx="29523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pt-PT" dirty="0"/>
              <a:t>Predicted </a:t>
            </a:r>
            <a:r>
              <a:rPr lang="pt-PT" dirty="0" err="1"/>
              <a:t>Labels</a:t>
            </a:r>
            <a:r>
              <a:rPr lang="pt-PT" dirty="0"/>
              <a:t> </a:t>
            </a:r>
          </a:p>
          <a:p>
            <a:r>
              <a:rPr lang="pt-PT" dirty="0"/>
              <a:t>(output of the model)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0996" y="4452437"/>
            <a:ext cx="285564" cy="285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3364" y="4488008"/>
            <a:ext cx="310537" cy="310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5850" y="5461644"/>
            <a:ext cx="285564" cy="285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8509" y="5388540"/>
            <a:ext cx="310537" cy="310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24"/>
          <p:cNvSpPr txBox="1"/>
          <p:nvPr/>
        </p:nvSpPr>
        <p:spPr>
          <a:xfrm>
            <a:off x="1319604" y="3202788"/>
            <a:ext cx="8587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</a:rPr>
              <a:t>TOTAL1000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D048309-6DD3-304A-BC62-40AA8511E96F}"/>
              </a:ext>
            </a:extLst>
          </p:cNvPr>
          <p:cNvSpPr txBox="1"/>
          <p:nvPr/>
        </p:nvSpPr>
        <p:spPr>
          <a:xfrm>
            <a:off x="7218908" y="798687"/>
            <a:ext cx="29635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</a:defRPr>
            </a:lvl1pPr>
          </a:lstStyle>
          <a:p>
            <a:pPr algn="r"/>
            <a:r>
              <a:rPr lang="pt-PT" dirty="0"/>
              <a:t>A – </a:t>
            </a:r>
            <a:r>
              <a:rPr lang="pt-PT" dirty="0" err="1"/>
              <a:t>Fraud</a:t>
            </a:r>
            <a:endParaRPr lang="pt-PT" dirty="0"/>
          </a:p>
          <a:p>
            <a:pPr algn="r"/>
            <a:r>
              <a:rPr lang="pt-PT" dirty="0"/>
              <a:t>B – </a:t>
            </a:r>
            <a:r>
              <a:rPr lang="pt-PT" dirty="0" err="1"/>
              <a:t>Not</a:t>
            </a:r>
            <a:r>
              <a:rPr lang="pt-PT" dirty="0"/>
              <a:t> </a:t>
            </a:r>
            <a:r>
              <a:rPr lang="pt-PT" dirty="0" err="1"/>
              <a:t>Fraud</a:t>
            </a:r>
            <a:endParaRPr lang="pt-PT" dirty="0"/>
          </a:p>
        </p:txBody>
      </p:sp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A00B1EA0-17C4-1B41-986F-FDEB2AE934CE}"/>
              </a:ext>
            </a:extLst>
          </p:cNvPr>
          <p:cNvGraphicFramePr>
            <a:graphicFrameLocks noGrp="1"/>
          </p:cNvGraphicFramePr>
          <p:nvPr/>
        </p:nvGraphicFramePr>
        <p:xfrm>
          <a:off x="6786860" y="3132559"/>
          <a:ext cx="2664296" cy="271089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607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94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82098">
                <a:tc>
                  <a:txBody>
                    <a:bodyPr/>
                    <a:lstStyle/>
                    <a:p>
                      <a:pPr algn="ctr"/>
                      <a:endParaRPr lang="pt-PT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4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 Light" panose="020F0302020204030204" pitchFamily="34" charset="0"/>
                        </a:rPr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4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 Light" panose="020F0302020204030204" pitchFamily="34" charset="0"/>
                        </a:rPr>
                        <a:t>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2098">
                <a:tc>
                  <a:txBody>
                    <a:bodyPr/>
                    <a:lstStyle/>
                    <a:p>
                      <a:pPr algn="ctr"/>
                      <a:r>
                        <a:rPr lang="pt-PT" sz="5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rebuchet MS" panose="020B0603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rebuchet MS" panose="020B0603020202020204" pitchFamily="34" charset="0"/>
                        </a:rPr>
                        <a:t>20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2098">
                <a:tc>
                  <a:txBody>
                    <a:bodyPr/>
                    <a:lstStyle/>
                    <a:p>
                      <a:pPr algn="ctr"/>
                      <a:r>
                        <a:rPr lang="pt-PT" sz="5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B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rebuchet MS" panose="020B0603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rebuchet MS" panose="020B0603020202020204" pitchFamily="34" charset="0"/>
                        </a:rPr>
                        <a:t>976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5" name="TextBox 34">
            <a:extLst>
              <a:ext uri="{FF2B5EF4-FFF2-40B4-BE49-F238E27FC236}">
                <a16:creationId xmlns:a16="http://schemas.microsoft.com/office/drawing/2014/main" id="{615E06F2-BFE2-994E-98C7-FCFD143A01BE}"/>
              </a:ext>
            </a:extLst>
          </p:cNvPr>
          <p:cNvSpPr txBox="1"/>
          <p:nvPr/>
        </p:nvSpPr>
        <p:spPr>
          <a:xfrm rot="16200000">
            <a:off x="5005461" y="4164842"/>
            <a:ext cx="27108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>
                <a:solidFill>
                  <a:schemeClr val="tx1">
                    <a:lumMod val="65000"/>
                    <a:lumOff val="3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Correct Labels</a:t>
            </a:r>
          </a:p>
          <a:p>
            <a:pPr algn="ctr"/>
            <a:r>
              <a:rPr lang="pt-PT" dirty="0">
                <a:solidFill>
                  <a:schemeClr val="tx1">
                    <a:lumMod val="65000"/>
                    <a:lumOff val="3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(provided in the data)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D8FE89D-2776-BC47-8CEF-ACD993BF1EB4}"/>
              </a:ext>
            </a:extLst>
          </p:cNvPr>
          <p:cNvSpPr txBox="1"/>
          <p:nvPr/>
        </p:nvSpPr>
        <p:spPr>
          <a:xfrm>
            <a:off x="7077651" y="2444053"/>
            <a:ext cx="29523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pt-PT" dirty="0"/>
              <a:t>Predicted </a:t>
            </a:r>
            <a:r>
              <a:rPr lang="pt-PT" dirty="0" err="1"/>
              <a:t>Labels</a:t>
            </a:r>
            <a:r>
              <a:rPr lang="pt-PT" dirty="0"/>
              <a:t> </a:t>
            </a:r>
          </a:p>
          <a:p>
            <a:r>
              <a:rPr lang="pt-PT" dirty="0"/>
              <a:t>(output of the model)</a:t>
            </a:r>
          </a:p>
        </p:txBody>
      </p:sp>
      <p:pic>
        <p:nvPicPr>
          <p:cNvPr id="37" name="Picture 2">
            <a:extLst>
              <a:ext uri="{FF2B5EF4-FFF2-40B4-BE49-F238E27FC236}">
                <a16:creationId xmlns:a16="http://schemas.microsoft.com/office/drawing/2014/main" id="{D74780F6-9179-3545-BDD6-FF764A8C3D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8251" y="4500711"/>
            <a:ext cx="285564" cy="285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" name="Picture 2">
            <a:extLst>
              <a:ext uri="{FF2B5EF4-FFF2-40B4-BE49-F238E27FC236}">
                <a16:creationId xmlns:a16="http://schemas.microsoft.com/office/drawing/2014/main" id="{B237E68C-B272-8D4C-B725-66F2783195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7960" y="4579671"/>
            <a:ext cx="310537" cy="310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" name="Picture 2">
            <a:extLst>
              <a:ext uri="{FF2B5EF4-FFF2-40B4-BE49-F238E27FC236}">
                <a16:creationId xmlns:a16="http://schemas.microsoft.com/office/drawing/2014/main" id="{CDEEC4ED-04DC-944A-A973-2B2474A668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0446" y="5509618"/>
            <a:ext cx="285564" cy="285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" name="Picture 2">
            <a:extLst>
              <a:ext uri="{FF2B5EF4-FFF2-40B4-BE49-F238E27FC236}">
                <a16:creationId xmlns:a16="http://schemas.microsoft.com/office/drawing/2014/main" id="{45861C57-4B78-CD47-9924-4585A6ED93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5764" y="5436814"/>
            <a:ext cx="310537" cy="310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AF52F2FB-6407-0F4F-B616-D7715D58C3C2}"/>
              </a:ext>
            </a:extLst>
          </p:cNvPr>
          <p:cNvSpPr txBox="1"/>
          <p:nvPr/>
        </p:nvSpPr>
        <p:spPr>
          <a:xfrm>
            <a:off x="6777163" y="3264343"/>
            <a:ext cx="8834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</a:rPr>
              <a:t>TOTAL</a:t>
            </a:r>
          </a:p>
          <a:p>
            <a:pPr algn="ctr"/>
            <a:r>
              <a:rPr lang="pt-PT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</a:rPr>
              <a:t>1000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7CF09A0C-5839-F54D-954D-D460355928AA}"/>
              </a:ext>
            </a:extLst>
          </p:cNvPr>
          <p:cNvCxnSpPr>
            <a:cxnSpLocks/>
          </p:cNvCxnSpPr>
          <p:nvPr/>
        </p:nvCxnSpPr>
        <p:spPr>
          <a:xfrm>
            <a:off x="5274692" y="2268463"/>
            <a:ext cx="0" cy="312007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0A8F094-EE20-8141-AF15-A3F5E26B472A}"/>
              </a:ext>
            </a:extLst>
          </p:cNvPr>
          <p:cNvSpPr txBox="1"/>
          <p:nvPr/>
        </p:nvSpPr>
        <p:spPr>
          <a:xfrm>
            <a:off x="3483700" y="5999914"/>
            <a:ext cx="363639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GB" sz="2800"/>
              <a:t>Trade off between </a:t>
            </a:r>
          </a:p>
          <a:p>
            <a:r>
              <a:rPr lang="en-GB" sz="2800"/>
              <a:t>TP&lt;-&gt;FN and even FP...</a:t>
            </a:r>
          </a:p>
        </p:txBody>
      </p:sp>
    </p:spTree>
    <p:extLst>
      <p:ext uri="{BB962C8B-B14F-4D97-AF65-F5344CB8AC3E}">
        <p14:creationId xmlns:p14="http://schemas.microsoft.com/office/powerpoint/2010/main" val="40191331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8990013" y="6975475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March 10, 2022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0455275" y="6975475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9</a:t>
            </a:fld>
            <a:endParaRPr lang="en-GB" dirty="0"/>
          </a:p>
        </p:txBody>
      </p:sp>
      <p:sp>
        <p:nvSpPr>
          <p:cNvPr id="5" name="Title 20"/>
          <p:cNvSpPr txBox="1">
            <a:spLocks/>
          </p:cNvSpPr>
          <p:nvPr/>
        </p:nvSpPr>
        <p:spPr>
          <a:xfrm>
            <a:off x="0" y="2484487"/>
            <a:ext cx="10693400" cy="2160240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pPr algn="ctr"/>
            <a:r>
              <a:rPr lang="en-GB" sz="6600" u="sng" dirty="0" err="1">
                <a:latin typeface="Calibri Light" panose="020F0302020204030204" pitchFamily="34" charset="0"/>
              </a:rPr>
              <a:t>HOw</a:t>
            </a:r>
            <a:r>
              <a:rPr lang="en-GB" sz="6600" u="sng" dirty="0">
                <a:latin typeface="Calibri Light" panose="020F0302020204030204" pitchFamily="34" charset="0"/>
              </a:rPr>
              <a:t>?</a:t>
            </a:r>
          </a:p>
          <a:p>
            <a:pPr algn="ctr"/>
            <a:r>
              <a:rPr lang="en-GB" sz="6600" dirty="0">
                <a:latin typeface="Calibri Light" panose="020F0302020204030204" pitchFamily="34" charset="0"/>
              </a:rPr>
              <a:t>Machine learning process</a:t>
            </a:r>
          </a:p>
        </p:txBody>
      </p:sp>
    </p:spTree>
    <p:extLst>
      <p:ext uri="{BB962C8B-B14F-4D97-AF65-F5344CB8AC3E}">
        <p14:creationId xmlns:p14="http://schemas.microsoft.com/office/powerpoint/2010/main" val="188450418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8990013" y="6975475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March 10, 2022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0455275" y="6975475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90</a:t>
            </a:fld>
            <a:endParaRPr lang="en-GB" dirty="0"/>
          </a:p>
        </p:txBody>
      </p:sp>
      <p:sp>
        <p:nvSpPr>
          <p:cNvPr id="6" name="Title 20"/>
          <p:cNvSpPr txBox="1">
            <a:spLocks/>
          </p:cNvSpPr>
          <p:nvPr/>
        </p:nvSpPr>
        <p:spPr>
          <a:xfrm>
            <a:off x="269998" y="192106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3200" b="1" cap="all">
                <a:latin typeface="Calibri Light" panose="020F0302020204030204" pitchFamily="34" charset="0"/>
                <a:ea typeface="+mj-ea"/>
                <a:cs typeface="+mj-cs"/>
              </a:defRPr>
            </a:lvl1pPr>
          </a:lstStyle>
          <a:p>
            <a:r>
              <a:rPr lang="en-GB" dirty="0"/>
              <a:t>Machine learning workflow– </a:t>
            </a:r>
            <a:r>
              <a:rPr lang="pt-PT" dirty="0"/>
              <a:t>Classification matrix</a:t>
            </a:r>
            <a:endParaRPr lang="en-GB" dirty="0"/>
          </a:p>
        </p:txBody>
      </p:sp>
      <p:sp>
        <p:nvSpPr>
          <p:cNvPr id="13" name="Title 20"/>
          <p:cNvSpPr txBox="1">
            <a:spLocks/>
          </p:cNvSpPr>
          <p:nvPr/>
        </p:nvSpPr>
        <p:spPr>
          <a:xfrm>
            <a:off x="300787" y="799089"/>
            <a:ext cx="6264696" cy="965317"/>
          </a:xfrm>
          <a:prstGeom prst="rect">
            <a:avLst/>
          </a:prstGeom>
        </p:spPr>
        <p:txBody>
          <a:bodyPr/>
          <a:lstStyle>
            <a:lvl1pPr marL="0" algn="l" defTabSz="995690" rtl="0" eaLnBrk="1" latinLnBrk="0" hangingPunct="1">
              <a:spcBef>
                <a:spcPct val="0"/>
              </a:spcBef>
              <a:buNone/>
              <a:defRPr lang="en-GB" sz="4000" b="1" kern="1200" cap="all" dirty="0">
                <a:solidFill>
                  <a:srgbClr val="00915A"/>
                </a:solidFill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pt-PT" sz="1600" u="sng" dirty="0" err="1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Lets</a:t>
            </a:r>
            <a:r>
              <a:rPr lang="pt-PT" sz="1600" u="sng" dirty="0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 imagine </a:t>
            </a:r>
            <a:r>
              <a:rPr lang="pt-PT" sz="1600" u="sng" dirty="0" err="1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the</a:t>
            </a:r>
            <a:r>
              <a:rPr lang="pt-PT" sz="1600" u="sng" dirty="0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 </a:t>
            </a:r>
            <a:r>
              <a:rPr lang="pt-PT" sz="1600" u="sng" dirty="0" err="1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example</a:t>
            </a:r>
            <a:r>
              <a:rPr lang="pt-PT" sz="1600" u="sng" dirty="0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 </a:t>
            </a:r>
            <a:r>
              <a:rPr lang="pt-PT" sz="1600" u="sng" dirty="0" err="1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of</a:t>
            </a:r>
            <a:r>
              <a:rPr lang="pt-PT" sz="1600" u="sng" dirty="0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 </a:t>
            </a:r>
            <a:r>
              <a:rPr lang="pt-PT" sz="1600" u="sng" dirty="0" err="1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Fraud</a:t>
            </a:r>
            <a:r>
              <a:rPr lang="pt-PT" sz="1600" u="sng" dirty="0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 </a:t>
            </a:r>
            <a:r>
              <a:rPr lang="pt-PT" sz="1600" u="sng" dirty="0" err="1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Detection</a:t>
            </a:r>
            <a:endParaRPr lang="pt-PT" sz="1600" u="sng" dirty="0">
              <a:solidFill>
                <a:schemeClr val="bg1">
                  <a:lumMod val="65000"/>
                </a:schemeClr>
              </a:solidFill>
              <a:latin typeface="Calibri Light" panose="020F0302020204030204" pitchFamily="34" charset="0"/>
            </a:endParaRPr>
          </a:p>
          <a:p>
            <a:endParaRPr lang="pt-PT" sz="1600" u="sng" dirty="0">
              <a:solidFill>
                <a:schemeClr val="bg1">
                  <a:lumMod val="65000"/>
                </a:schemeClr>
              </a:solidFill>
              <a:latin typeface="Calibri Light" panose="020F0302020204030204" pitchFamily="34" charset="0"/>
            </a:endParaRPr>
          </a:p>
          <a:p>
            <a:r>
              <a:rPr lang="pt-PT" sz="1600" dirty="0" err="1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We</a:t>
            </a:r>
            <a:r>
              <a:rPr lang="pt-PT" sz="1600" dirty="0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 </a:t>
            </a:r>
            <a:r>
              <a:rPr lang="pt-PT" sz="1600" dirty="0" err="1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also</a:t>
            </a:r>
            <a:r>
              <a:rPr lang="pt-PT" sz="1600" dirty="0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 </a:t>
            </a:r>
            <a:r>
              <a:rPr lang="pt-PT" sz="1600" dirty="0" err="1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cant</a:t>
            </a:r>
            <a:r>
              <a:rPr lang="pt-PT" sz="1600" dirty="0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 </a:t>
            </a:r>
            <a:r>
              <a:rPr lang="pt-PT" sz="1600" dirty="0" err="1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have</a:t>
            </a:r>
            <a:r>
              <a:rPr lang="pt-PT" sz="1600" dirty="0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 too </a:t>
            </a:r>
            <a:r>
              <a:rPr lang="pt-PT" sz="1600" dirty="0" err="1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high</a:t>
            </a:r>
            <a:r>
              <a:rPr lang="pt-PT" sz="1600" dirty="0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 FP...</a:t>
            </a:r>
            <a:endParaRPr lang="en-GB" sz="1600" dirty="0">
              <a:solidFill>
                <a:schemeClr val="bg1">
                  <a:lumMod val="65000"/>
                </a:schemeClr>
              </a:solidFill>
              <a:latin typeface="Calibri Light" panose="020F0302020204030204" pitchFamily="34" charset="0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2472633"/>
              </p:ext>
            </p:extLst>
          </p:nvPr>
        </p:nvGraphicFramePr>
        <p:xfrm>
          <a:off x="4623861" y="3389017"/>
          <a:ext cx="2664296" cy="271089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607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94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82098">
                <a:tc>
                  <a:txBody>
                    <a:bodyPr/>
                    <a:lstStyle/>
                    <a:p>
                      <a:pPr algn="ctr"/>
                      <a:endParaRPr lang="pt-PT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4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 Light" panose="020F0302020204030204" pitchFamily="34" charset="0"/>
                        </a:rPr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4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 Light" panose="020F0302020204030204" pitchFamily="34" charset="0"/>
                        </a:rPr>
                        <a:t>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2098">
                <a:tc>
                  <a:txBody>
                    <a:bodyPr/>
                    <a:lstStyle/>
                    <a:p>
                      <a:pPr algn="ctr"/>
                      <a:r>
                        <a:rPr lang="pt-PT" sz="5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rebuchet MS" panose="020B0603020202020204" pitchFamily="34" charset="0"/>
                        </a:rPr>
                        <a:t>21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rebuchet MS" panose="020B0603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2098">
                <a:tc>
                  <a:txBody>
                    <a:bodyPr/>
                    <a:lstStyle/>
                    <a:p>
                      <a:pPr algn="ctr"/>
                      <a:r>
                        <a:rPr lang="pt-PT" sz="5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B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rebuchet MS" panose="020B0603020202020204" pitchFamily="34" charset="0"/>
                        </a:rPr>
                        <a:t>927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rebuchet MS" panose="020B0603020202020204" pitchFamily="34" charset="0"/>
                        </a:rPr>
                        <a:t>51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 rot="16200000">
            <a:off x="2842462" y="4421300"/>
            <a:ext cx="27108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>
                <a:solidFill>
                  <a:schemeClr val="tx1">
                    <a:lumMod val="65000"/>
                    <a:lumOff val="3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Correct Labels</a:t>
            </a:r>
          </a:p>
          <a:p>
            <a:pPr algn="ctr"/>
            <a:r>
              <a:rPr lang="pt-PT" dirty="0">
                <a:solidFill>
                  <a:schemeClr val="tx1">
                    <a:lumMod val="65000"/>
                    <a:lumOff val="3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(provided in the data)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914652" y="2700511"/>
            <a:ext cx="29523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pt-PT" dirty="0"/>
              <a:t>Predicted </a:t>
            </a:r>
            <a:r>
              <a:rPr lang="pt-PT" dirty="0" err="1"/>
              <a:t>Labels</a:t>
            </a:r>
            <a:r>
              <a:rPr lang="pt-PT" dirty="0"/>
              <a:t> </a:t>
            </a:r>
          </a:p>
          <a:p>
            <a:r>
              <a:rPr lang="pt-PT" dirty="0"/>
              <a:t>(output of the model)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5252" y="4757169"/>
            <a:ext cx="285564" cy="285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7620" y="4792740"/>
            <a:ext cx="310537" cy="310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0106" y="5766376"/>
            <a:ext cx="285564" cy="285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2765" y="5693272"/>
            <a:ext cx="310537" cy="310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24"/>
          <p:cNvSpPr txBox="1"/>
          <p:nvPr/>
        </p:nvSpPr>
        <p:spPr>
          <a:xfrm>
            <a:off x="4623860" y="3507520"/>
            <a:ext cx="8587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</a:rPr>
              <a:t>TOTAL1000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D048309-6DD3-304A-BC62-40AA8511E96F}"/>
              </a:ext>
            </a:extLst>
          </p:cNvPr>
          <p:cNvSpPr txBox="1"/>
          <p:nvPr/>
        </p:nvSpPr>
        <p:spPr>
          <a:xfrm>
            <a:off x="7218908" y="798687"/>
            <a:ext cx="29635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</a:defRPr>
            </a:lvl1pPr>
          </a:lstStyle>
          <a:p>
            <a:pPr algn="r"/>
            <a:r>
              <a:rPr lang="pt-PT" dirty="0"/>
              <a:t>A – </a:t>
            </a:r>
            <a:r>
              <a:rPr lang="pt-PT" dirty="0" err="1"/>
              <a:t>Fraud</a:t>
            </a:r>
            <a:endParaRPr lang="pt-PT" dirty="0"/>
          </a:p>
          <a:p>
            <a:pPr algn="r"/>
            <a:r>
              <a:rPr lang="pt-PT" dirty="0"/>
              <a:t>B – </a:t>
            </a:r>
            <a:r>
              <a:rPr lang="pt-PT" dirty="0" err="1"/>
              <a:t>Not</a:t>
            </a:r>
            <a:r>
              <a:rPr lang="pt-PT" dirty="0"/>
              <a:t> </a:t>
            </a:r>
            <a:r>
              <a:rPr lang="pt-PT" dirty="0" err="1"/>
              <a:t>Fraud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73085717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8990013" y="6975475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March 10, 2022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0455275" y="6975475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91</a:t>
            </a:fld>
            <a:endParaRPr lang="en-GB" dirty="0"/>
          </a:p>
        </p:txBody>
      </p:sp>
      <p:sp>
        <p:nvSpPr>
          <p:cNvPr id="6" name="Title 20"/>
          <p:cNvSpPr txBox="1">
            <a:spLocks/>
          </p:cNvSpPr>
          <p:nvPr/>
        </p:nvSpPr>
        <p:spPr>
          <a:xfrm>
            <a:off x="269998" y="192106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en-GB" dirty="0">
                <a:latin typeface="Calibri Light" panose="020F0302020204030204" pitchFamily="34" charset="0"/>
              </a:rPr>
              <a:t>Machine learning workflow operations – </a:t>
            </a:r>
            <a:r>
              <a:rPr lang="pt-PT" dirty="0">
                <a:latin typeface="Calibri Light" panose="020F0302020204030204" pitchFamily="34" charset="0"/>
              </a:rPr>
              <a:t>Lets Review</a:t>
            </a:r>
            <a:endParaRPr lang="en-GB" dirty="0">
              <a:latin typeface="Calibri Light" panose="020F030202020403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918280" y="1590798"/>
            <a:ext cx="2908520" cy="4339040"/>
          </a:xfrm>
          <a:prstGeom prst="rect">
            <a:avLst/>
          </a:prstGeom>
          <a:solidFill>
            <a:srgbClr val="0070C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4400" b="1" dirty="0"/>
              <a:t>Known data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702255" y="1590798"/>
            <a:ext cx="0" cy="433904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378081" y="1476375"/>
            <a:ext cx="3241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200" dirty="0"/>
              <a:t>0</a:t>
            </a:r>
            <a:endParaRPr lang="pt-PT" sz="1600" dirty="0"/>
          </a:p>
        </p:txBody>
      </p:sp>
      <p:sp>
        <p:nvSpPr>
          <p:cNvPr id="21" name="TextBox 20"/>
          <p:cNvSpPr txBox="1"/>
          <p:nvPr/>
        </p:nvSpPr>
        <p:spPr>
          <a:xfrm>
            <a:off x="108083" y="5652839"/>
            <a:ext cx="5941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200" dirty="0"/>
              <a:t>1000</a:t>
            </a:r>
          </a:p>
        </p:txBody>
      </p:sp>
    </p:spTree>
    <p:extLst>
      <p:ext uri="{BB962C8B-B14F-4D97-AF65-F5344CB8AC3E}">
        <p14:creationId xmlns:p14="http://schemas.microsoft.com/office/powerpoint/2010/main" val="130618270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8990013" y="6975475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March 10, 2022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0455275" y="6975475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92</a:t>
            </a:fld>
            <a:endParaRPr lang="en-GB" dirty="0"/>
          </a:p>
        </p:txBody>
      </p:sp>
      <p:sp>
        <p:nvSpPr>
          <p:cNvPr id="6" name="Title 20"/>
          <p:cNvSpPr txBox="1">
            <a:spLocks/>
          </p:cNvSpPr>
          <p:nvPr/>
        </p:nvSpPr>
        <p:spPr>
          <a:xfrm>
            <a:off x="269998" y="192106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en-GB" dirty="0">
                <a:latin typeface="Calibri Light" panose="020F0302020204030204" pitchFamily="34" charset="0"/>
              </a:rPr>
              <a:t>Machine learning workflow operations – </a:t>
            </a:r>
            <a:r>
              <a:rPr lang="pt-PT" dirty="0">
                <a:latin typeface="Calibri Light" panose="020F0302020204030204" pitchFamily="34" charset="0"/>
              </a:rPr>
              <a:t>Lets Review</a:t>
            </a:r>
            <a:endParaRPr lang="en-GB" dirty="0">
              <a:latin typeface="Calibri Light" panose="020F030202020403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918280" y="1590798"/>
            <a:ext cx="2160239" cy="4339040"/>
          </a:xfrm>
          <a:prstGeom prst="rect">
            <a:avLst/>
          </a:prstGeom>
          <a:solidFill>
            <a:srgbClr val="0070C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4400" b="1" dirty="0"/>
              <a:t>Known data</a:t>
            </a:r>
          </a:p>
        </p:txBody>
      </p:sp>
      <p:sp>
        <p:nvSpPr>
          <p:cNvPr id="18" name="Rectangle 17"/>
          <p:cNvSpPr/>
          <p:nvPr/>
        </p:nvSpPr>
        <p:spPr>
          <a:xfrm>
            <a:off x="3222535" y="1590798"/>
            <a:ext cx="604265" cy="4339040"/>
          </a:xfrm>
          <a:prstGeom prst="rect">
            <a:avLst/>
          </a:prstGeom>
          <a:solidFill>
            <a:srgbClr val="0070C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pt-PT" sz="3600" dirty="0" err="1"/>
              <a:t>Labels</a:t>
            </a:r>
            <a:endParaRPr lang="pt-PT" sz="3600" dirty="0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702255" y="1590798"/>
            <a:ext cx="0" cy="433904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378081" y="1476375"/>
            <a:ext cx="3241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200" dirty="0"/>
              <a:t>0</a:t>
            </a:r>
            <a:endParaRPr lang="pt-PT" sz="1600" dirty="0"/>
          </a:p>
        </p:txBody>
      </p:sp>
      <p:sp>
        <p:nvSpPr>
          <p:cNvPr id="21" name="TextBox 20"/>
          <p:cNvSpPr txBox="1"/>
          <p:nvPr/>
        </p:nvSpPr>
        <p:spPr>
          <a:xfrm>
            <a:off x="108083" y="5652839"/>
            <a:ext cx="5941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200" dirty="0"/>
              <a:t>1000</a:t>
            </a:r>
          </a:p>
        </p:txBody>
      </p:sp>
    </p:spTree>
    <p:extLst>
      <p:ext uri="{BB962C8B-B14F-4D97-AF65-F5344CB8AC3E}">
        <p14:creationId xmlns:p14="http://schemas.microsoft.com/office/powerpoint/2010/main" val="396236994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8990013" y="6975475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March 10, 2022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0455275" y="6975475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93</a:t>
            </a:fld>
            <a:endParaRPr lang="en-GB" dirty="0"/>
          </a:p>
        </p:txBody>
      </p:sp>
      <p:sp>
        <p:nvSpPr>
          <p:cNvPr id="6" name="Title 20"/>
          <p:cNvSpPr txBox="1">
            <a:spLocks/>
          </p:cNvSpPr>
          <p:nvPr/>
        </p:nvSpPr>
        <p:spPr>
          <a:xfrm>
            <a:off x="269998" y="192106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en-GB" dirty="0">
                <a:latin typeface="Calibri Light" panose="020F0302020204030204" pitchFamily="34" charset="0"/>
              </a:rPr>
              <a:t>Machine learning workflow operations – </a:t>
            </a:r>
            <a:r>
              <a:rPr lang="pt-PT" dirty="0">
                <a:latin typeface="Calibri Light" panose="020F0302020204030204" pitchFamily="34" charset="0"/>
              </a:rPr>
              <a:t>Lets Review</a:t>
            </a:r>
            <a:endParaRPr lang="en-GB" dirty="0">
              <a:latin typeface="Calibri Light" panose="020F030202020403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918280" y="1590798"/>
            <a:ext cx="2160239" cy="4339040"/>
          </a:xfrm>
          <a:prstGeom prst="rect">
            <a:avLst/>
          </a:prstGeom>
          <a:solidFill>
            <a:srgbClr val="0070C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4400" b="1" dirty="0"/>
              <a:t>Known data</a:t>
            </a:r>
          </a:p>
        </p:txBody>
      </p:sp>
      <p:sp>
        <p:nvSpPr>
          <p:cNvPr id="18" name="Rectangle 17"/>
          <p:cNvSpPr/>
          <p:nvPr/>
        </p:nvSpPr>
        <p:spPr>
          <a:xfrm>
            <a:off x="3222535" y="1590798"/>
            <a:ext cx="604265" cy="4339040"/>
          </a:xfrm>
          <a:prstGeom prst="rect">
            <a:avLst/>
          </a:prstGeom>
          <a:solidFill>
            <a:srgbClr val="0070C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pt-PT" sz="3600" dirty="0" err="1"/>
              <a:t>Labels</a:t>
            </a:r>
            <a:endParaRPr lang="pt-PT" sz="3600" dirty="0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702255" y="1590798"/>
            <a:ext cx="0" cy="433904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378081" y="1476375"/>
            <a:ext cx="3241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200" dirty="0"/>
              <a:t>0</a:t>
            </a:r>
            <a:endParaRPr lang="pt-PT" sz="1600" dirty="0"/>
          </a:p>
        </p:txBody>
      </p:sp>
      <p:sp>
        <p:nvSpPr>
          <p:cNvPr id="21" name="TextBox 20"/>
          <p:cNvSpPr txBox="1"/>
          <p:nvPr/>
        </p:nvSpPr>
        <p:spPr>
          <a:xfrm>
            <a:off x="108083" y="5652839"/>
            <a:ext cx="5941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200" dirty="0"/>
              <a:t>1000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3942615" y="3913614"/>
            <a:ext cx="539922" cy="0"/>
          </a:xfrm>
          <a:prstGeom prst="straightConnector1">
            <a:avLst/>
          </a:prstGeom>
          <a:ln w="825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5166750" y="1590798"/>
            <a:ext cx="2088233" cy="2898880"/>
          </a:xfrm>
          <a:prstGeom prst="rect">
            <a:avLst/>
          </a:prstGeom>
          <a:solidFill>
            <a:srgbClr val="0070C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3600" b="1" dirty="0"/>
              <a:t>Training Set</a:t>
            </a:r>
          </a:p>
        </p:txBody>
      </p:sp>
      <p:sp>
        <p:nvSpPr>
          <p:cNvPr id="26" name="Rectangle 25"/>
          <p:cNvSpPr/>
          <p:nvPr/>
        </p:nvSpPr>
        <p:spPr>
          <a:xfrm>
            <a:off x="7398999" y="1590798"/>
            <a:ext cx="581819" cy="2898880"/>
          </a:xfrm>
          <a:prstGeom prst="rect">
            <a:avLst/>
          </a:prstGeom>
          <a:solidFill>
            <a:srgbClr val="0070C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pt-PT" sz="3600" dirty="0" err="1"/>
              <a:t>Labels</a:t>
            </a:r>
            <a:endParaRPr lang="pt-PT" sz="3600" dirty="0"/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4806711" y="1590798"/>
            <a:ext cx="0" cy="289888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4482537" y="1476375"/>
            <a:ext cx="3241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200" dirty="0"/>
              <a:t>0</a:t>
            </a:r>
            <a:endParaRPr lang="pt-PT" sz="1600" dirty="0"/>
          </a:p>
        </p:txBody>
      </p:sp>
      <p:sp>
        <p:nvSpPr>
          <p:cNvPr id="31" name="TextBox 30"/>
          <p:cNvSpPr txBox="1"/>
          <p:nvPr/>
        </p:nvSpPr>
        <p:spPr>
          <a:xfrm>
            <a:off x="4185451" y="4198253"/>
            <a:ext cx="5941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200" dirty="0"/>
              <a:t>700</a:t>
            </a:r>
          </a:p>
        </p:txBody>
      </p:sp>
      <p:sp>
        <p:nvSpPr>
          <p:cNvPr id="32" name="Rectangle 31"/>
          <p:cNvSpPr/>
          <p:nvPr/>
        </p:nvSpPr>
        <p:spPr>
          <a:xfrm>
            <a:off x="5166751" y="4777710"/>
            <a:ext cx="2088232" cy="115212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3600" b="1" dirty="0"/>
              <a:t>Test Set</a:t>
            </a:r>
          </a:p>
        </p:txBody>
      </p:sp>
      <p:sp>
        <p:nvSpPr>
          <p:cNvPr id="34" name="Rectangle 33"/>
          <p:cNvSpPr/>
          <p:nvPr/>
        </p:nvSpPr>
        <p:spPr>
          <a:xfrm rot="5400000">
            <a:off x="7125883" y="5074904"/>
            <a:ext cx="1128051" cy="5818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2800" dirty="0" err="1"/>
              <a:t>Labels</a:t>
            </a:r>
            <a:endParaRPr lang="pt-PT" sz="2800" dirty="0"/>
          </a:p>
        </p:txBody>
      </p:sp>
      <p:cxnSp>
        <p:nvCxnSpPr>
          <p:cNvPr id="37" name="Straight Arrow Connector 36"/>
          <p:cNvCxnSpPr/>
          <p:nvPr/>
        </p:nvCxnSpPr>
        <p:spPr>
          <a:xfrm>
            <a:off x="4806711" y="4777710"/>
            <a:ext cx="0" cy="115212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4482537" y="4663287"/>
            <a:ext cx="3241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200" dirty="0"/>
              <a:t>0</a:t>
            </a:r>
            <a:endParaRPr lang="pt-PT" sz="1600" dirty="0"/>
          </a:p>
        </p:txBody>
      </p:sp>
      <p:sp>
        <p:nvSpPr>
          <p:cNvPr id="40" name="TextBox 39"/>
          <p:cNvSpPr txBox="1"/>
          <p:nvPr/>
        </p:nvSpPr>
        <p:spPr>
          <a:xfrm>
            <a:off x="4212576" y="5652839"/>
            <a:ext cx="5941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200" dirty="0"/>
              <a:t>300</a:t>
            </a:r>
          </a:p>
        </p:txBody>
      </p:sp>
    </p:spTree>
    <p:extLst>
      <p:ext uri="{BB962C8B-B14F-4D97-AF65-F5344CB8AC3E}">
        <p14:creationId xmlns:p14="http://schemas.microsoft.com/office/powerpoint/2010/main" val="396236994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8990013" y="6975475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March 10, 2022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0455275" y="6975475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94</a:t>
            </a:fld>
            <a:endParaRPr lang="en-GB" dirty="0"/>
          </a:p>
        </p:txBody>
      </p:sp>
      <p:sp>
        <p:nvSpPr>
          <p:cNvPr id="6" name="Title 20"/>
          <p:cNvSpPr txBox="1">
            <a:spLocks/>
          </p:cNvSpPr>
          <p:nvPr/>
        </p:nvSpPr>
        <p:spPr>
          <a:xfrm>
            <a:off x="269998" y="192106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en-GB" dirty="0">
                <a:latin typeface="Calibri Light" panose="020F0302020204030204" pitchFamily="34" charset="0"/>
              </a:rPr>
              <a:t>Machine learning workflow operations – </a:t>
            </a:r>
            <a:r>
              <a:rPr lang="pt-PT" dirty="0">
                <a:latin typeface="Calibri Light" panose="020F0302020204030204" pitchFamily="34" charset="0"/>
              </a:rPr>
              <a:t>Lets Review</a:t>
            </a:r>
            <a:endParaRPr lang="en-GB" dirty="0">
              <a:latin typeface="Calibri Light" panose="020F030202020403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918280" y="1590798"/>
            <a:ext cx="2160239" cy="4339040"/>
          </a:xfrm>
          <a:prstGeom prst="rect">
            <a:avLst/>
          </a:prstGeom>
          <a:solidFill>
            <a:srgbClr val="0070C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4400" b="1" dirty="0"/>
              <a:t>Known data</a:t>
            </a:r>
          </a:p>
        </p:txBody>
      </p:sp>
      <p:sp>
        <p:nvSpPr>
          <p:cNvPr id="18" name="Rectangle 17"/>
          <p:cNvSpPr/>
          <p:nvPr/>
        </p:nvSpPr>
        <p:spPr>
          <a:xfrm>
            <a:off x="3222535" y="1590798"/>
            <a:ext cx="604265" cy="4339040"/>
          </a:xfrm>
          <a:prstGeom prst="rect">
            <a:avLst/>
          </a:prstGeom>
          <a:solidFill>
            <a:srgbClr val="0070C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pt-PT" sz="3600" dirty="0" err="1"/>
              <a:t>Labels</a:t>
            </a:r>
            <a:endParaRPr lang="pt-PT" sz="3600" dirty="0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702255" y="1590798"/>
            <a:ext cx="0" cy="433904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378081" y="1476375"/>
            <a:ext cx="3241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200" dirty="0"/>
              <a:t>0</a:t>
            </a:r>
            <a:endParaRPr lang="pt-PT" sz="1600" dirty="0"/>
          </a:p>
        </p:txBody>
      </p:sp>
      <p:sp>
        <p:nvSpPr>
          <p:cNvPr id="21" name="TextBox 20"/>
          <p:cNvSpPr txBox="1"/>
          <p:nvPr/>
        </p:nvSpPr>
        <p:spPr>
          <a:xfrm>
            <a:off x="108083" y="5652839"/>
            <a:ext cx="5941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200" dirty="0"/>
              <a:t>1000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3942615" y="3913614"/>
            <a:ext cx="539922" cy="0"/>
          </a:xfrm>
          <a:prstGeom prst="straightConnector1">
            <a:avLst/>
          </a:prstGeom>
          <a:ln w="825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5166750" y="1590798"/>
            <a:ext cx="2088233" cy="2898880"/>
          </a:xfrm>
          <a:prstGeom prst="rect">
            <a:avLst/>
          </a:prstGeom>
          <a:solidFill>
            <a:srgbClr val="0070C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3600" b="1" dirty="0"/>
              <a:t>Training Set</a:t>
            </a:r>
          </a:p>
        </p:txBody>
      </p:sp>
      <p:sp>
        <p:nvSpPr>
          <p:cNvPr id="26" name="Rectangle 25"/>
          <p:cNvSpPr/>
          <p:nvPr/>
        </p:nvSpPr>
        <p:spPr>
          <a:xfrm>
            <a:off x="7398999" y="1590798"/>
            <a:ext cx="581819" cy="2898880"/>
          </a:xfrm>
          <a:prstGeom prst="rect">
            <a:avLst/>
          </a:prstGeom>
          <a:solidFill>
            <a:srgbClr val="0070C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pt-PT" sz="3600" dirty="0" err="1"/>
              <a:t>Labels</a:t>
            </a:r>
            <a:endParaRPr lang="pt-PT" sz="3600" dirty="0"/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4806711" y="1590798"/>
            <a:ext cx="0" cy="289888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4482537" y="1476375"/>
            <a:ext cx="3241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200" dirty="0"/>
              <a:t>0</a:t>
            </a:r>
            <a:endParaRPr lang="pt-PT" sz="1600" dirty="0"/>
          </a:p>
        </p:txBody>
      </p:sp>
      <p:sp>
        <p:nvSpPr>
          <p:cNvPr id="31" name="TextBox 30"/>
          <p:cNvSpPr txBox="1"/>
          <p:nvPr/>
        </p:nvSpPr>
        <p:spPr>
          <a:xfrm>
            <a:off x="4185451" y="4198253"/>
            <a:ext cx="5941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200" dirty="0"/>
              <a:t>700</a:t>
            </a:r>
          </a:p>
        </p:txBody>
      </p:sp>
      <p:sp>
        <p:nvSpPr>
          <p:cNvPr id="32" name="Rectangle 31"/>
          <p:cNvSpPr/>
          <p:nvPr/>
        </p:nvSpPr>
        <p:spPr>
          <a:xfrm>
            <a:off x="5166751" y="4777710"/>
            <a:ext cx="2088232" cy="115212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3600" b="1" dirty="0"/>
              <a:t>Test Set</a:t>
            </a:r>
          </a:p>
        </p:txBody>
      </p:sp>
      <p:sp>
        <p:nvSpPr>
          <p:cNvPr id="34" name="Rectangle 33"/>
          <p:cNvSpPr/>
          <p:nvPr/>
        </p:nvSpPr>
        <p:spPr>
          <a:xfrm rot="5400000">
            <a:off x="7125883" y="5074904"/>
            <a:ext cx="1128051" cy="5818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2800" dirty="0" err="1"/>
              <a:t>Labels</a:t>
            </a:r>
            <a:endParaRPr lang="pt-PT" sz="2800" dirty="0"/>
          </a:p>
        </p:txBody>
      </p:sp>
      <p:cxnSp>
        <p:nvCxnSpPr>
          <p:cNvPr id="37" name="Straight Arrow Connector 36"/>
          <p:cNvCxnSpPr/>
          <p:nvPr/>
        </p:nvCxnSpPr>
        <p:spPr>
          <a:xfrm>
            <a:off x="4806711" y="4777710"/>
            <a:ext cx="0" cy="115212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4482537" y="4663287"/>
            <a:ext cx="3241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200" dirty="0"/>
              <a:t>0</a:t>
            </a:r>
            <a:endParaRPr lang="pt-PT" sz="1600" dirty="0"/>
          </a:p>
        </p:txBody>
      </p:sp>
      <p:sp>
        <p:nvSpPr>
          <p:cNvPr id="40" name="TextBox 39"/>
          <p:cNvSpPr txBox="1"/>
          <p:nvPr/>
        </p:nvSpPr>
        <p:spPr>
          <a:xfrm>
            <a:off x="4212576" y="5652839"/>
            <a:ext cx="5941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200" dirty="0"/>
              <a:t>300</a:t>
            </a:r>
          </a:p>
        </p:txBody>
      </p:sp>
      <p:cxnSp>
        <p:nvCxnSpPr>
          <p:cNvPr id="41" name="Straight Arrow Connector 40"/>
          <p:cNvCxnSpPr/>
          <p:nvPr/>
        </p:nvCxnSpPr>
        <p:spPr>
          <a:xfrm>
            <a:off x="8119079" y="3193534"/>
            <a:ext cx="432048" cy="0"/>
          </a:xfrm>
          <a:prstGeom prst="straightConnector1">
            <a:avLst/>
          </a:prstGeom>
          <a:ln w="825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8659002" y="1771934"/>
            <a:ext cx="1260278" cy="485496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400" dirty="0">
                <a:solidFill>
                  <a:schemeClr val="tx1"/>
                </a:solidFill>
              </a:rPr>
              <a:t>Validation Set</a:t>
            </a:r>
          </a:p>
        </p:txBody>
      </p:sp>
      <p:sp>
        <p:nvSpPr>
          <p:cNvPr id="43" name="Rectangle 42"/>
          <p:cNvSpPr/>
          <p:nvPr/>
        </p:nvSpPr>
        <p:spPr>
          <a:xfrm>
            <a:off x="9991288" y="1771934"/>
            <a:ext cx="450596" cy="485496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44" name="Rectangle 43"/>
          <p:cNvSpPr/>
          <p:nvPr/>
        </p:nvSpPr>
        <p:spPr>
          <a:xfrm>
            <a:off x="8659002" y="2347998"/>
            <a:ext cx="1260278" cy="485496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400" dirty="0">
                <a:solidFill>
                  <a:schemeClr val="tx1"/>
                </a:solidFill>
              </a:rPr>
              <a:t>Validation Set</a:t>
            </a:r>
          </a:p>
        </p:txBody>
      </p:sp>
      <p:sp>
        <p:nvSpPr>
          <p:cNvPr id="45" name="Rectangle 44"/>
          <p:cNvSpPr/>
          <p:nvPr/>
        </p:nvSpPr>
        <p:spPr>
          <a:xfrm>
            <a:off x="9991288" y="2347998"/>
            <a:ext cx="450596" cy="485496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46" name="Rectangle 45"/>
          <p:cNvSpPr/>
          <p:nvPr/>
        </p:nvSpPr>
        <p:spPr>
          <a:xfrm>
            <a:off x="8659002" y="2905502"/>
            <a:ext cx="1260278" cy="485496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400" dirty="0">
                <a:solidFill>
                  <a:schemeClr val="tx1"/>
                </a:solidFill>
              </a:rPr>
              <a:t>Validation Set</a:t>
            </a:r>
          </a:p>
        </p:txBody>
      </p:sp>
      <p:sp>
        <p:nvSpPr>
          <p:cNvPr id="47" name="Rectangle 46"/>
          <p:cNvSpPr/>
          <p:nvPr/>
        </p:nvSpPr>
        <p:spPr>
          <a:xfrm>
            <a:off x="9991288" y="2905502"/>
            <a:ext cx="450596" cy="485496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48" name="Rectangle 47"/>
          <p:cNvSpPr/>
          <p:nvPr/>
        </p:nvSpPr>
        <p:spPr>
          <a:xfrm>
            <a:off x="8664414" y="3500126"/>
            <a:ext cx="1260278" cy="485496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400" dirty="0">
                <a:solidFill>
                  <a:schemeClr val="tx1"/>
                </a:solidFill>
              </a:rPr>
              <a:t>Validation Set</a:t>
            </a:r>
          </a:p>
        </p:txBody>
      </p:sp>
      <p:sp>
        <p:nvSpPr>
          <p:cNvPr id="49" name="Rectangle 48"/>
          <p:cNvSpPr/>
          <p:nvPr/>
        </p:nvSpPr>
        <p:spPr>
          <a:xfrm>
            <a:off x="9996700" y="3500126"/>
            <a:ext cx="450596" cy="485496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50" name="Rectangle 49"/>
          <p:cNvSpPr/>
          <p:nvPr/>
        </p:nvSpPr>
        <p:spPr>
          <a:xfrm>
            <a:off x="8669826" y="4069881"/>
            <a:ext cx="1260278" cy="485496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400" dirty="0">
                <a:solidFill>
                  <a:schemeClr val="tx1"/>
                </a:solidFill>
              </a:rPr>
              <a:t>Validation Set</a:t>
            </a:r>
          </a:p>
        </p:txBody>
      </p:sp>
      <p:sp>
        <p:nvSpPr>
          <p:cNvPr id="51" name="Rectangle 50"/>
          <p:cNvSpPr/>
          <p:nvPr/>
        </p:nvSpPr>
        <p:spPr>
          <a:xfrm>
            <a:off x="10008672" y="4069881"/>
            <a:ext cx="450596" cy="485496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55551198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8990013" y="6975475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March 10, 2022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0455275" y="6975475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95</a:t>
            </a:fld>
            <a:endParaRPr lang="en-GB" dirty="0"/>
          </a:p>
        </p:txBody>
      </p:sp>
      <p:sp>
        <p:nvSpPr>
          <p:cNvPr id="6" name="Title 20"/>
          <p:cNvSpPr txBox="1">
            <a:spLocks/>
          </p:cNvSpPr>
          <p:nvPr/>
        </p:nvSpPr>
        <p:spPr>
          <a:xfrm>
            <a:off x="269998" y="192106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en-GB" dirty="0">
                <a:latin typeface="Calibri Light" panose="020F0302020204030204" pitchFamily="34" charset="0"/>
              </a:rPr>
              <a:t>Machine learning workflow operations – M</a:t>
            </a:r>
            <a:r>
              <a:rPr lang="pt-PT" dirty="0">
                <a:latin typeface="Calibri Light" panose="020F0302020204030204" pitchFamily="34" charset="0"/>
              </a:rPr>
              <a:t>odel Selection</a:t>
            </a:r>
            <a:endParaRPr lang="en-GB" dirty="0">
              <a:latin typeface="Calibri Light" panose="020F0302020204030204" pitchFamily="34" charset="0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378148" y="1764407"/>
            <a:ext cx="1260278" cy="485496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400" dirty="0">
                <a:solidFill>
                  <a:schemeClr val="tx1"/>
                </a:solidFill>
              </a:rPr>
              <a:t>Validation Set</a:t>
            </a:r>
          </a:p>
        </p:txBody>
      </p:sp>
      <p:sp>
        <p:nvSpPr>
          <p:cNvPr id="55" name="Rectangle 54"/>
          <p:cNvSpPr/>
          <p:nvPr/>
        </p:nvSpPr>
        <p:spPr>
          <a:xfrm>
            <a:off x="1710434" y="1764407"/>
            <a:ext cx="450596" cy="485496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56" name="Rectangle 55"/>
          <p:cNvSpPr/>
          <p:nvPr/>
        </p:nvSpPr>
        <p:spPr>
          <a:xfrm>
            <a:off x="378148" y="2340471"/>
            <a:ext cx="1260278" cy="485496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400" dirty="0">
                <a:solidFill>
                  <a:schemeClr val="tx1"/>
                </a:solidFill>
              </a:rPr>
              <a:t>Validation Set</a:t>
            </a:r>
          </a:p>
        </p:txBody>
      </p:sp>
      <p:sp>
        <p:nvSpPr>
          <p:cNvPr id="57" name="Rectangle 56"/>
          <p:cNvSpPr/>
          <p:nvPr/>
        </p:nvSpPr>
        <p:spPr>
          <a:xfrm>
            <a:off x="1710434" y="2340471"/>
            <a:ext cx="450596" cy="485496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58" name="Rectangle 57"/>
          <p:cNvSpPr/>
          <p:nvPr/>
        </p:nvSpPr>
        <p:spPr>
          <a:xfrm>
            <a:off x="378148" y="2897975"/>
            <a:ext cx="1260278" cy="485496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400" dirty="0">
                <a:solidFill>
                  <a:schemeClr val="tx1"/>
                </a:solidFill>
              </a:rPr>
              <a:t>Validation Set</a:t>
            </a:r>
          </a:p>
        </p:txBody>
      </p:sp>
      <p:sp>
        <p:nvSpPr>
          <p:cNvPr id="59" name="Rectangle 58"/>
          <p:cNvSpPr/>
          <p:nvPr/>
        </p:nvSpPr>
        <p:spPr>
          <a:xfrm>
            <a:off x="1710434" y="2897975"/>
            <a:ext cx="450596" cy="485496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60" name="Rectangle 59"/>
          <p:cNvSpPr/>
          <p:nvPr/>
        </p:nvSpPr>
        <p:spPr>
          <a:xfrm>
            <a:off x="383560" y="3492599"/>
            <a:ext cx="1260278" cy="485496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400" dirty="0">
                <a:solidFill>
                  <a:schemeClr val="tx1"/>
                </a:solidFill>
              </a:rPr>
              <a:t>Validation Set</a:t>
            </a:r>
          </a:p>
        </p:txBody>
      </p:sp>
      <p:sp>
        <p:nvSpPr>
          <p:cNvPr id="61" name="Rectangle 60"/>
          <p:cNvSpPr/>
          <p:nvPr/>
        </p:nvSpPr>
        <p:spPr>
          <a:xfrm>
            <a:off x="1715846" y="3492599"/>
            <a:ext cx="450596" cy="485496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62" name="Rectangle 61"/>
          <p:cNvSpPr/>
          <p:nvPr/>
        </p:nvSpPr>
        <p:spPr>
          <a:xfrm>
            <a:off x="388972" y="4062354"/>
            <a:ext cx="1260278" cy="485496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400" dirty="0">
                <a:solidFill>
                  <a:schemeClr val="tx1"/>
                </a:solidFill>
              </a:rPr>
              <a:t>Validation Set</a:t>
            </a:r>
          </a:p>
        </p:txBody>
      </p:sp>
      <p:sp>
        <p:nvSpPr>
          <p:cNvPr id="63" name="Rectangle 62"/>
          <p:cNvSpPr/>
          <p:nvPr/>
        </p:nvSpPr>
        <p:spPr>
          <a:xfrm>
            <a:off x="1727818" y="4062354"/>
            <a:ext cx="450596" cy="485496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12" name="Rectangle 11"/>
          <p:cNvSpPr/>
          <p:nvPr/>
        </p:nvSpPr>
        <p:spPr>
          <a:xfrm>
            <a:off x="671637" y="1817855"/>
            <a:ext cx="3771623" cy="2592288"/>
          </a:xfrm>
          <a:prstGeom prst="rect">
            <a:avLst/>
          </a:prstGeom>
          <a:solidFill>
            <a:srgbClr val="0070C0">
              <a:alpha val="50000"/>
            </a:srgb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4400" b="1" dirty="0"/>
              <a:t>Known data</a:t>
            </a:r>
          </a:p>
        </p:txBody>
      </p:sp>
      <p:sp>
        <p:nvSpPr>
          <p:cNvPr id="45" name="Rectangle 44"/>
          <p:cNvSpPr/>
          <p:nvPr/>
        </p:nvSpPr>
        <p:spPr>
          <a:xfrm rot="20103967">
            <a:off x="2399702" y="3732672"/>
            <a:ext cx="2035530" cy="485496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solidFill>
                  <a:schemeClr val="tx1"/>
                </a:solidFill>
              </a:rPr>
              <a:t>Cross Validation</a:t>
            </a:r>
          </a:p>
        </p:txBody>
      </p:sp>
    </p:spTree>
    <p:extLst>
      <p:ext uri="{BB962C8B-B14F-4D97-AF65-F5344CB8AC3E}">
        <p14:creationId xmlns:p14="http://schemas.microsoft.com/office/powerpoint/2010/main" val="134621438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8990013" y="6975475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March 10, 2022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0455275" y="6975475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96</a:t>
            </a:fld>
            <a:endParaRPr lang="en-GB" dirty="0"/>
          </a:p>
        </p:txBody>
      </p:sp>
      <p:sp>
        <p:nvSpPr>
          <p:cNvPr id="6" name="Title 20"/>
          <p:cNvSpPr txBox="1">
            <a:spLocks/>
          </p:cNvSpPr>
          <p:nvPr/>
        </p:nvSpPr>
        <p:spPr>
          <a:xfrm>
            <a:off x="269998" y="192106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en-GB" dirty="0">
                <a:latin typeface="Calibri Light" panose="020F0302020204030204" pitchFamily="34" charset="0"/>
              </a:rPr>
              <a:t>Machine learning workflow operations – M</a:t>
            </a:r>
            <a:r>
              <a:rPr lang="pt-PT" dirty="0">
                <a:latin typeface="Calibri Light" panose="020F0302020204030204" pitchFamily="34" charset="0"/>
              </a:rPr>
              <a:t>odel Selection</a:t>
            </a:r>
            <a:endParaRPr lang="en-GB" dirty="0">
              <a:latin typeface="Calibri Light" panose="020F030202020403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71637" y="1817855"/>
            <a:ext cx="3771623" cy="2592288"/>
          </a:xfrm>
          <a:prstGeom prst="rect">
            <a:avLst/>
          </a:prstGeom>
          <a:solidFill>
            <a:srgbClr val="0070C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4400" b="1" dirty="0"/>
              <a:t>Known data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8748" y="1773687"/>
            <a:ext cx="1133568" cy="1133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5634732" y="900311"/>
            <a:ext cx="13473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KNN</a:t>
            </a:r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4711677" y="2340471"/>
            <a:ext cx="73423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Picture 1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8" r="3566" b="6160"/>
          <a:stretch/>
        </p:blipFill>
        <p:spPr bwMode="auto">
          <a:xfrm>
            <a:off x="5482713" y="2621967"/>
            <a:ext cx="805863" cy="57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" name="Rectangle 44"/>
          <p:cNvSpPr/>
          <p:nvPr/>
        </p:nvSpPr>
        <p:spPr>
          <a:xfrm rot="20103967">
            <a:off x="2399702" y="3732672"/>
            <a:ext cx="2035530" cy="485496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solidFill>
                  <a:schemeClr val="tx1"/>
                </a:solidFill>
              </a:rPr>
              <a:t>Cross Validation</a:t>
            </a:r>
          </a:p>
        </p:txBody>
      </p:sp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8748" y="3623063"/>
            <a:ext cx="1133568" cy="1133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5778748" y="3325751"/>
            <a:ext cx="13473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SVM</a:t>
            </a:r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4711677" y="4189847"/>
            <a:ext cx="73423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1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8" r="3566" b="6160"/>
          <a:stretch/>
        </p:blipFill>
        <p:spPr bwMode="auto">
          <a:xfrm>
            <a:off x="5482713" y="4471343"/>
            <a:ext cx="805863" cy="57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0482" y="5596812"/>
            <a:ext cx="1133568" cy="1133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TextBox 33"/>
          <p:cNvSpPr txBox="1"/>
          <p:nvPr/>
        </p:nvSpPr>
        <p:spPr>
          <a:xfrm>
            <a:off x="5830482" y="5299500"/>
            <a:ext cx="13473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Regression</a:t>
            </a:r>
          </a:p>
        </p:txBody>
      </p:sp>
      <p:cxnSp>
        <p:nvCxnSpPr>
          <p:cNvPr id="40" name="Straight Arrow Connector 39"/>
          <p:cNvCxnSpPr/>
          <p:nvPr/>
        </p:nvCxnSpPr>
        <p:spPr>
          <a:xfrm flipV="1">
            <a:off x="4194572" y="6163596"/>
            <a:ext cx="1303077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1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8" r="3566" b="6160"/>
          <a:stretch/>
        </p:blipFill>
        <p:spPr bwMode="auto">
          <a:xfrm>
            <a:off x="5534447" y="6445092"/>
            <a:ext cx="805863" cy="57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Straight Connector 6"/>
          <p:cNvCxnSpPr/>
          <p:nvPr/>
        </p:nvCxnSpPr>
        <p:spPr>
          <a:xfrm>
            <a:off x="4194572" y="4471343"/>
            <a:ext cx="0" cy="16922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36409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8990013" y="6975475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March 10, 2022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0455275" y="6975475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97</a:t>
            </a:fld>
            <a:endParaRPr lang="en-GB" dirty="0"/>
          </a:p>
        </p:txBody>
      </p:sp>
      <p:sp>
        <p:nvSpPr>
          <p:cNvPr id="6" name="Title 20"/>
          <p:cNvSpPr txBox="1">
            <a:spLocks/>
          </p:cNvSpPr>
          <p:nvPr/>
        </p:nvSpPr>
        <p:spPr>
          <a:xfrm>
            <a:off x="269998" y="192106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en-GB" dirty="0">
                <a:latin typeface="Calibri Light" panose="020F0302020204030204" pitchFamily="34" charset="0"/>
              </a:rPr>
              <a:t>Machine learning workflow operations – M</a:t>
            </a:r>
            <a:r>
              <a:rPr lang="pt-PT" dirty="0">
                <a:latin typeface="Calibri Light" panose="020F0302020204030204" pitchFamily="34" charset="0"/>
              </a:rPr>
              <a:t>odel Selection</a:t>
            </a:r>
            <a:endParaRPr lang="en-GB" dirty="0">
              <a:latin typeface="Calibri Light" panose="020F030202020403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71637" y="1817855"/>
            <a:ext cx="3771623" cy="2592288"/>
          </a:xfrm>
          <a:prstGeom prst="rect">
            <a:avLst/>
          </a:prstGeom>
          <a:solidFill>
            <a:srgbClr val="0070C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4400" b="1" dirty="0"/>
              <a:t>Known data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8748" y="1773687"/>
            <a:ext cx="1133568" cy="1133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5778748" y="1476375"/>
            <a:ext cx="13473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KNN</a:t>
            </a:r>
          </a:p>
        </p:txBody>
      </p:sp>
      <p:sp>
        <p:nvSpPr>
          <p:cNvPr id="35" name="Rectangle 34"/>
          <p:cNvSpPr/>
          <p:nvPr/>
        </p:nvSpPr>
        <p:spPr>
          <a:xfrm>
            <a:off x="8094514" y="1645652"/>
            <a:ext cx="581819" cy="1440160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pt-PT" sz="4000" dirty="0"/>
              <a:t>?</a:t>
            </a:r>
          </a:p>
        </p:txBody>
      </p:sp>
      <p:cxnSp>
        <p:nvCxnSpPr>
          <p:cNvPr id="36" name="Straight Arrow Connector 35"/>
          <p:cNvCxnSpPr/>
          <p:nvPr/>
        </p:nvCxnSpPr>
        <p:spPr>
          <a:xfrm>
            <a:off x="7194819" y="2450904"/>
            <a:ext cx="73423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4711677" y="2340471"/>
            <a:ext cx="73423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8094514" y="2171194"/>
            <a:ext cx="15006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=</a:t>
            </a:r>
          </a:p>
        </p:txBody>
      </p:sp>
      <p:pic>
        <p:nvPicPr>
          <p:cNvPr id="39" name="Picture 1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8" r="3566" b="6160"/>
          <a:stretch/>
        </p:blipFill>
        <p:spPr bwMode="auto">
          <a:xfrm>
            <a:off x="5482713" y="2621967"/>
            <a:ext cx="805863" cy="57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" name="Rectangle 44"/>
          <p:cNvSpPr/>
          <p:nvPr/>
        </p:nvSpPr>
        <p:spPr>
          <a:xfrm rot="20103967">
            <a:off x="2399702" y="3732672"/>
            <a:ext cx="2035530" cy="485496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solidFill>
                  <a:schemeClr val="tx1"/>
                </a:solidFill>
              </a:rPr>
              <a:t>Cross Validation</a:t>
            </a:r>
          </a:p>
        </p:txBody>
      </p:sp>
      <p:sp>
        <p:nvSpPr>
          <p:cNvPr id="49" name="Rectangle 48"/>
          <p:cNvSpPr/>
          <p:nvPr/>
        </p:nvSpPr>
        <p:spPr>
          <a:xfrm>
            <a:off x="9005713" y="1645652"/>
            <a:ext cx="445443" cy="290500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50" name="Rectangle 49"/>
          <p:cNvSpPr/>
          <p:nvPr/>
        </p:nvSpPr>
        <p:spPr>
          <a:xfrm>
            <a:off x="9005712" y="2020620"/>
            <a:ext cx="445443" cy="290500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51" name="Rectangle 50"/>
          <p:cNvSpPr/>
          <p:nvPr/>
        </p:nvSpPr>
        <p:spPr>
          <a:xfrm>
            <a:off x="9005713" y="2384094"/>
            <a:ext cx="445443" cy="290500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52" name="Rectangle 51"/>
          <p:cNvSpPr/>
          <p:nvPr/>
        </p:nvSpPr>
        <p:spPr>
          <a:xfrm>
            <a:off x="9005713" y="2762004"/>
            <a:ext cx="445443" cy="290500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8748" y="3623063"/>
            <a:ext cx="1133568" cy="1133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5778748" y="3325751"/>
            <a:ext cx="13473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SVM</a:t>
            </a:r>
          </a:p>
        </p:txBody>
      </p:sp>
      <p:sp>
        <p:nvSpPr>
          <p:cNvPr id="21" name="Rectangle 20"/>
          <p:cNvSpPr/>
          <p:nvPr/>
        </p:nvSpPr>
        <p:spPr>
          <a:xfrm>
            <a:off x="8094514" y="3495028"/>
            <a:ext cx="581819" cy="1440160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pt-PT" sz="4000" dirty="0"/>
              <a:t>?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7194819" y="4300280"/>
            <a:ext cx="73423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4711677" y="4189847"/>
            <a:ext cx="73423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8094514" y="4020570"/>
            <a:ext cx="15006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=</a:t>
            </a:r>
          </a:p>
        </p:txBody>
      </p:sp>
      <p:pic>
        <p:nvPicPr>
          <p:cNvPr id="26" name="Picture 1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8" r="3566" b="6160"/>
          <a:stretch/>
        </p:blipFill>
        <p:spPr bwMode="auto">
          <a:xfrm>
            <a:off x="5482713" y="4471343"/>
            <a:ext cx="805863" cy="57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Rectangle 26"/>
          <p:cNvSpPr/>
          <p:nvPr/>
        </p:nvSpPr>
        <p:spPr>
          <a:xfrm>
            <a:off x="9005713" y="3495028"/>
            <a:ext cx="445443" cy="290500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28" name="Rectangle 27"/>
          <p:cNvSpPr/>
          <p:nvPr/>
        </p:nvSpPr>
        <p:spPr>
          <a:xfrm>
            <a:off x="9005712" y="3869996"/>
            <a:ext cx="445443" cy="290500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29" name="Rectangle 28"/>
          <p:cNvSpPr/>
          <p:nvPr/>
        </p:nvSpPr>
        <p:spPr>
          <a:xfrm>
            <a:off x="9005713" y="4233470"/>
            <a:ext cx="445443" cy="290500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30" name="Rectangle 29"/>
          <p:cNvSpPr/>
          <p:nvPr/>
        </p:nvSpPr>
        <p:spPr>
          <a:xfrm>
            <a:off x="9005713" y="4611380"/>
            <a:ext cx="445443" cy="290500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pic>
        <p:nvPicPr>
          <p:cNvPr id="3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0482" y="5596812"/>
            <a:ext cx="1133568" cy="1133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TextBox 33"/>
          <p:cNvSpPr txBox="1"/>
          <p:nvPr/>
        </p:nvSpPr>
        <p:spPr>
          <a:xfrm>
            <a:off x="5830482" y="5299500"/>
            <a:ext cx="13473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Regression</a:t>
            </a:r>
          </a:p>
        </p:txBody>
      </p:sp>
      <p:sp>
        <p:nvSpPr>
          <p:cNvPr id="37" name="Rectangle 36"/>
          <p:cNvSpPr/>
          <p:nvPr/>
        </p:nvSpPr>
        <p:spPr>
          <a:xfrm>
            <a:off x="8146248" y="5468777"/>
            <a:ext cx="581819" cy="1440160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pt-PT" sz="4000" dirty="0"/>
              <a:t>?</a:t>
            </a:r>
          </a:p>
        </p:txBody>
      </p:sp>
      <p:cxnSp>
        <p:nvCxnSpPr>
          <p:cNvPr id="38" name="Straight Arrow Connector 37"/>
          <p:cNvCxnSpPr/>
          <p:nvPr/>
        </p:nvCxnSpPr>
        <p:spPr>
          <a:xfrm>
            <a:off x="7246553" y="6274029"/>
            <a:ext cx="73423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V="1">
            <a:off x="4194572" y="6163596"/>
            <a:ext cx="1303077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8146248" y="5994319"/>
            <a:ext cx="15006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=</a:t>
            </a:r>
          </a:p>
        </p:txBody>
      </p:sp>
      <p:pic>
        <p:nvPicPr>
          <p:cNvPr id="43" name="Picture 1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8" r="3566" b="6160"/>
          <a:stretch/>
        </p:blipFill>
        <p:spPr bwMode="auto">
          <a:xfrm>
            <a:off x="5534447" y="6445092"/>
            <a:ext cx="805863" cy="57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" name="Rectangle 43"/>
          <p:cNvSpPr/>
          <p:nvPr/>
        </p:nvSpPr>
        <p:spPr>
          <a:xfrm>
            <a:off x="9057447" y="5468777"/>
            <a:ext cx="445443" cy="290500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47" name="Rectangle 46"/>
          <p:cNvSpPr/>
          <p:nvPr/>
        </p:nvSpPr>
        <p:spPr>
          <a:xfrm>
            <a:off x="9057446" y="5843745"/>
            <a:ext cx="445443" cy="290500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48" name="Rectangle 47"/>
          <p:cNvSpPr/>
          <p:nvPr/>
        </p:nvSpPr>
        <p:spPr>
          <a:xfrm>
            <a:off x="9057447" y="6207219"/>
            <a:ext cx="445443" cy="290500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53" name="Rectangle 52"/>
          <p:cNvSpPr/>
          <p:nvPr/>
        </p:nvSpPr>
        <p:spPr>
          <a:xfrm>
            <a:off x="9057447" y="6585129"/>
            <a:ext cx="445443" cy="290500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4194572" y="4471343"/>
            <a:ext cx="0" cy="16922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521936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9134029" y="7551539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March 10, 2022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0599291" y="7551539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98</a:t>
            </a:fld>
            <a:endParaRPr lang="en-GB" dirty="0"/>
          </a:p>
        </p:txBody>
      </p:sp>
      <p:sp>
        <p:nvSpPr>
          <p:cNvPr id="6" name="Title 20"/>
          <p:cNvSpPr txBox="1">
            <a:spLocks/>
          </p:cNvSpPr>
          <p:nvPr/>
        </p:nvSpPr>
        <p:spPr>
          <a:xfrm>
            <a:off x="269998" y="192106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en-GB" dirty="0">
                <a:latin typeface="Calibri Light" panose="020F0302020204030204" pitchFamily="34" charset="0"/>
              </a:rPr>
              <a:t>Machine learning workflow operations – M</a:t>
            </a:r>
            <a:r>
              <a:rPr lang="pt-PT" dirty="0">
                <a:latin typeface="Calibri Light" panose="020F0302020204030204" pitchFamily="34" charset="0"/>
              </a:rPr>
              <a:t>odel Selection</a:t>
            </a:r>
            <a:endParaRPr lang="en-GB" dirty="0">
              <a:latin typeface="Calibri Light" panose="020F030202020403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71637" y="1817855"/>
            <a:ext cx="3771623" cy="2592288"/>
          </a:xfrm>
          <a:prstGeom prst="rect">
            <a:avLst/>
          </a:prstGeom>
          <a:solidFill>
            <a:srgbClr val="0070C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4400" b="1" dirty="0"/>
              <a:t>Known data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8748" y="1773687"/>
            <a:ext cx="1133568" cy="1133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5778748" y="1476375"/>
            <a:ext cx="13473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KNN</a:t>
            </a:r>
          </a:p>
        </p:txBody>
      </p:sp>
      <p:sp>
        <p:nvSpPr>
          <p:cNvPr id="35" name="Rectangle 34"/>
          <p:cNvSpPr/>
          <p:nvPr/>
        </p:nvSpPr>
        <p:spPr>
          <a:xfrm>
            <a:off x="7506940" y="1645652"/>
            <a:ext cx="581819" cy="1440160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pt-PT" sz="4000" dirty="0"/>
              <a:t>?</a:t>
            </a:r>
          </a:p>
        </p:txBody>
      </p:sp>
      <p:cxnSp>
        <p:nvCxnSpPr>
          <p:cNvPr id="36" name="Straight Arrow Connector 35"/>
          <p:cNvCxnSpPr/>
          <p:nvPr/>
        </p:nvCxnSpPr>
        <p:spPr>
          <a:xfrm>
            <a:off x="6930876" y="2450904"/>
            <a:ext cx="367119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4711677" y="2340471"/>
            <a:ext cx="73423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7506940" y="2171194"/>
            <a:ext cx="15006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=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8875092" y="2094830"/>
            <a:ext cx="19738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200" dirty="0"/>
              <a:t>Confusion Matrix, </a:t>
            </a:r>
          </a:p>
          <a:p>
            <a:pPr algn="ctr"/>
            <a:r>
              <a:rPr lang="pt-PT" sz="1200" dirty="0"/>
              <a:t>TP, FP, FN, TN</a:t>
            </a:r>
          </a:p>
        </p:txBody>
      </p:sp>
      <p:pic>
        <p:nvPicPr>
          <p:cNvPr id="39" name="Picture 1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8" r="3566" b="6160"/>
          <a:stretch/>
        </p:blipFill>
        <p:spPr bwMode="auto">
          <a:xfrm>
            <a:off x="5482713" y="2621967"/>
            <a:ext cx="805863" cy="57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" name="Rectangle 44"/>
          <p:cNvSpPr/>
          <p:nvPr/>
        </p:nvSpPr>
        <p:spPr>
          <a:xfrm rot="20103967">
            <a:off x="2399702" y="3732672"/>
            <a:ext cx="2035530" cy="485496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solidFill>
                  <a:schemeClr val="tx1"/>
                </a:solidFill>
              </a:rPr>
              <a:t>Cross Validation</a:t>
            </a:r>
          </a:p>
        </p:txBody>
      </p:sp>
      <p:sp>
        <p:nvSpPr>
          <p:cNvPr id="49" name="Rectangle 48"/>
          <p:cNvSpPr/>
          <p:nvPr/>
        </p:nvSpPr>
        <p:spPr>
          <a:xfrm>
            <a:off x="8418139" y="1645652"/>
            <a:ext cx="445443" cy="290500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50" name="Rectangle 49"/>
          <p:cNvSpPr/>
          <p:nvPr/>
        </p:nvSpPr>
        <p:spPr>
          <a:xfrm>
            <a:off x="8418138" y="2020620"/>
            <a:ext cx="445443" cy="290500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51" name="Rectangle 50"/>
          <p:cNvSpPr/>
          <p:nvPr/>
        </p:nvSpPr>
        <p:spPr>
          <a:xfrm>
            <a:off x="8418139" y="2384094"/>
            <a:ext cx="445443" cy="290500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52" name="Rectangle 51"/>
          <p:cNvSpPr/>
          <p:nvPr/>
        </p:nvSpPr>
        <p:spPr>
          <a:xfrm>
            <a:off x="8418139" y="2762004"/>
            <a:ext cx="445443" cy="290500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8748" y="3623063"/>
            <a:ext cx="1133568" cy="1133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5778748" y="3325751"/>
            <a:ext cx="13473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SVM</a:t>
            </a:r>
          </a:p>
        </p:txBody>
      </p:sp>
      <p:sp>
        <p:nvSpPr>
          <p:cNvPr id="21" name="Rectangle 20"/>
          <p:cNvSpPr/>
          <p:nvPr/>
        </p:nvSpPr>
        <p:spPr>
          <a:xfrm>
            <a:off x="7506940" y="3495028"/>
            <a:ext cx="581819" cy="1440160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pt-PT" sz="4000" dirty="0"/>
              <a:t>?</a:t>
            </a:r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4711677" y="4189847"/>
            <a:ext cx="73423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7506940" y="4020570"/>
            <a:ext cx="15006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=</a:t>
            </a:r>
          </a:p>
        </p:txBody>
      </p:sp>
      <p:pic>
        <p:nvPicPr>
          <p:cNvPr id="26" name="Picture 1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8" r="3566" b="6160"/>
          <a:stretch/>
        </p:blipFill>
        <p:spPr bwMode="auto">
          <a:xfrm>
            <a:off x="5482713" y="4471343"/>
            <a:ext cx="805863" cy="57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Rectangle 26"/>
          <p:cNvSpPr/>
          <p:nvPr/>
        </p:nvSpPr>
        <p:spPr>
          <a:xfrm>
            <a:off x="8418139" y="3495028"/>
            <a:ext cx="445443" cy="290500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28" name="Rectangle 27"/>
          <p:cNvSpPr/>
          <p:nvPr/>
        </p:nvSpPr>
        <p:spPr>
          <a:xfrm>
            <a:off x="8418138" y="3869996"/>
            <a:ext cx="445443" cy="290500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29" name="Rectangle 28"/>
          <p:cNvSpPr/>
          <p:nvPr/>
        </p:nvSpPr>
        <p:spPr>
          <a:xfrm>
            <a:off x="8418139" y="4233470"/>
            <a:ext cx="445443" cy="290500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30" name="Rectangle 29"/>
          <p:cNvSpPr/>
          <p:nvPr/>
        </p:nvSpPr>
        <p:spPr>
          <a:xfrm>
            <a:off x="8418139" y="4611380"/>
            <a:ext cx="445443" cy="290500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pic>
        <p:nvPicPr>
          <p:cNvPr id="3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0482" y="5596812"/>
            <a:ext cx="1133568" cy="1133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TextBox 33"/>
          <p:cNvSpPr txBox="1"/>
          <p:nvPr/>
        </p:nvSpPr>
        <p:spPr>
          <a:xfrm>
            <a:off x="5830482" y="5299500"/>
            <a:ext cx="13473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Regression</a:t>
            </a:r>
          </a:p>
        </p:txBody>
      </p:sp>
      <p:sp>
        <p:nvSpPr>
          <p:cNvPr id="37" name="Rectangle 36"/>
          <p:cNvSpPr/>
          <p:nvPr/>
        </p:nvSpPr>
        <p:spPr>
          <a:xfrm>
            <a:off x="7558674" y="5468777"/>
            <a:ext cx="581819" cy="1440160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pt-PT" sz="4000" dirty="0"/>
              <a:t>?</a:t>
            </a:r>
          </a:p>
        </p:txBody>
      </p:sp>
      <p:cxnSp>
        <p:nvCxnSpPr>
          <p:cNvPr id="40" name="Straight Arrow Connector 39"/>
          <p:cNvCxnSpPr/>
          <p:nvPr/>
        </p:nvCxnSpPr>
        <p:spPr>
          <a:xfrm flipV="1">
            <a:off x="4194572" y="6163596"/>
            <a:ext cx="1303077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7558674" y="5994319"/>
            <a:ext cx="15006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=</a:t>
            </a:r>
          </a:p>
        </p:txBody>
      </p:sp>
      <p:pic>
        <p:nvPicPr>
          <p:cNvPr id="43" name="Picture 1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8" r="3566" b="6160"/>
          <a:stretch/>
        </p:blipFill>
        <p:spPr bwMode="auto">
          <a:xfrm>
            <a:off x="5534447" y="6445092"/>
            <a:ext cx="805863" cy="57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" name="Rectangle 43"/>
          <p:cNvSpPr/>
          <p:nvPr/>
        </p:nvSpPr>
        <p:spPr>
          <a:xfrm>
            <a:off x="8469873" y="5468777"/>
            <a:ext cx="445443" cy="290500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47" name="Rectangle 46"/>
          <p:cNvSpPr/>
          <p:nvPr/>
        </p:nvSpPr>
        <p:spPr>
          <a:xfrm>
            <a:off x="8469872" y="5843745"/>
            <a:ext cx="445443" cy="290500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48" name="Rectangle 47"/>
          <p:cNvSpPr/>
          <p:nvPr/>
        </p:nvSpPr>
        <p:spPr>
          <a:xfrm>
            <a:off x="8469873" y="6207219"/>
            <a:ext cx="445443" cy="290500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53" name="Rectangle 52"/>
          <p:cNvSpPr/>
          <p:nvPr/>
        </p:nvSpPr>
        <p:spPr>
          <a:xfrm>
            <a:off x="8469873" y="6585129"/>
            <a:ext cx="445443" cy="290500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4194572" y="4471343"/>
            <a:ext cx="0" cy="16922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>
            <a:off x="6930876" y="4284687"/>
            <a:ext cx="367119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>
            <a:off x="6930876" y="6228903"/>
            <a:ext cx="367119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8875092" y="3967038"/>
            <a:ext cx="19738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200" dirty="0"/>
              <a:t>Confusion Matrix, </a:t>
            </a:r>
          </a:p>
          <a:p>
            <a:pPr algn="ctr"/>
            <a:r>
              <a:rPr lang="pt-PT" sz="1200" dirty="0"/>
              <a:t>TP, FP, FN, TN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8875092" y="5940871"/>
            <a:ext cx="19738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200" dirty="0"/>
              <a:t>Confusion Matrix, </a:t>
            </a:r>
          </a:p>
          <a:p>
            <a:pPr algn="ctr"/>
            <a:r>
              <a:rPr lang="pt-PT" sz="1200" dirty="0"/>
              <a:t>TP, FP, FN, TN</a:t>
            </a:r>
          </a:p>
        </p:txBody>
      </p:sp>
    </p:spTree>
    <p:extLst>
      <p:ext uri="{BB962C8B-B14F-4D97-AF65-F5344CB8AC3E}">
        <p14:creationId xmlns:p14="http://schemas.microsoft.com/office/powerpoint/2010/main" val="65334465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8990013" y="6975475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March 10, 2022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0455275" y="6975475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99</a:t>
            </a:fld>
            <a:endParaRPr lang="en-GB" dirty="0"/>
          </a:p>
        </p:txBody>
      </p:sp>
      <p:sp>
        <p:nvSpPr>
          <p:cNvPr id="6" name="Title 20"/>
          <p:cNvSpPr txBox="1">
            <a:spLocks/>
          </p:cNvSpPr>
          <p:nvPr/>
        </p:nvSpPr>
        <p:spPr>
          <a:xfrm>
            <a:off x="269998" y="192106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en-GB" dirty="0">
                <a:latin typeface="Calibri Light" panose="020F0302020204030204" pitchFamily="34" charset="0"/>
              </a:rPr>
              <a:t>Machine learning workflow operations – </a:t>
            </a:r>
            <a:r>
              <a:rPr lang="pt-PT" dirty="0">
                <a:latin typeface="Calibri Light" panose="020F0302020204030204" pitchFamily="34" charset="0"/>
              </a:rPr>
              <a:t>Lets Review</a:t>
            </a:r>
            <a:endParaRPr lang="en-GB" dirty="0">
              <a:latin typeface="Calibri Light" panose="020F030202020403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811998" y="2124447"/>
            <a:ext cx="2160239" cy="4339040"/>
          </a:xfrm>
          <a:prstGeom prst="rect">
            <a:avLst/>
          </a:prstGeom>
          <a:solidFill>
            <a:srgbClr val="0070C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4400" b="1" dirty="0"/>
              <a:t>Known data</a:t>
            </a:r>
          </a:p>
        </p:txBody>
      </p:sp>
      <p:sp>
        <p:nvSpPr>
          <p:cNvPr id="18" name="Rectangle 17"/>
          <p:cNvSpPr/>
          <p:nvPr/>
        </p:nvSpPr>
        <p:spPr>
          <a:xfrm>
            <a:off x="3116253" y="2124447"/>
            <a:ext cx="604265" cy="4339040"/>
          </a:xfrm>
          <a:prstGeom prst="rect">
            <a:avLst/>
          </a:prstGeom>
          <a:solidFill>
            <a:srgbClr val="0070C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pt-PT" sz="3600" dirty="0" err="1"/>
              <a:t>Labels</a:t>
            </a:r>
            <a:endParaRPr lang="pt-PT" sz="3600" dirty="0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595973" y="2124447"/>
            <a:ext cx="0" cy="433904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271799" y="2010024"/>
            <a:ext cx="3241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200" dirty="0"/>
              <a:t>0</a:t>
            </a:r>
            <a:endParaRPr lang="pt-PT" sz="1600" dirty="0"/>
          </a:p>
        </p:txBody>
      </p:sp>
      <p:sp>
        <p:nvSpPr>
          <p:cNvPr id="21" name="TextBox 20"/>
          <p:cNvSpPr txBox="1"/>
          <p:nvPr/>
        </p:nvSpPr>
        <p:spPr>
          <a:xfrm>
            <a:off x="1801" y="6186488"/>
            <a:ext cx="5941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200" dirty="0"/>
              <a:t>1000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3836333" y="4447263"/>
            <a:ext cx="539922" cy="0"/>
          </a:xfrm>
          <a:prstGeom prst="straightConnector1">
            <a:avLst/>
          </a:prstGeom>
          <a:ln w="825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5060468" y="2124447"/>
            <a:ext cx="2088233" cy="2898880"/>
          </a:xfrm>
          <a:prstGeom prst="rect">
            <a:avLst/>
          </a:prstGeom>
          <a:solidFill>
            <a:srgbClr val="0070C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3600" b="1" dirty="0"/>
              <a:t>Training Set</a:t>
            </a:r>
          </a:p>
        </p:txBody>
      </p:sp>
      <p:sp>
        <p:nvSpPr>
          <p:cNvPr id="26" name="Rectangle 25"/>
          <p:cNvSpPr/>
          <p:nvPr/>
        </p:nvSpPr>
        <p:spPr>
          <a:xfrm>
            <a:off x="7292717" y="2124447"/>
            <a:ext cx="581819" cy="2898880"/>
          </a:xfrm>
          <a:prstGeom prst="rect">
            <a:avLst/>
          </a:prstGeom>
          <a:solidFill>
            <a:srgbClr val="0070C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pt-PT" sz="3600" dirty="0" err="1"/>
              <a:t>Labels</a:t>
            </a:r>
            <a:endParaRPr lang="pt-PT" sz="3600" dirty="0"/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4700429" y="2124447"/>
            <a:ext cx="0" cy="289888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4376255" y="2010024"/>
            <a:ext cx="3241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200" dirty="0"/>
              <a:t>0</a:t>
            </a:r>
            <a:endParaRPr lang="pt-PT" sz="1600" dirty="0"/>
          </a:p>
        </p:txBody>
      </p:sp>
      <p:sp>
        <p:nvSpPr>
          <p:cNvPr id="31" name="TextBox 30"/>
          <p:cNvSpPr txBox="1"/>
          <p:nvPr/>
        </p:nvSpPr>
        <p:spPr>
          <a:xfrm>
            <a:off x="4079169" y="4731902"/>
            <a:ext cx="5941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200" dirty="0"/>
              <a:t>700</a:t>
            </a:r>
          </a:p>
        </p:txBody>
      </p:sp>
      <p:sp>
        <p:nvSpPr>
          <p:cNvPr id="32" name="Rectangle 31"/>
          <p:cNvSpPr/>
          <p:nvPr/>
        </p:nvSpPr>
        <p:spPr>
          <a:xfrm>
            <a:off x="5060469" y="5311359"/>
            <a:ext cx="2088232" cy="115212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3600" b="1" dirty="0"/>
              <a:t>Test Set</a:t>
            </a:r>
          </a:p>
        </p:txBody>
      </p:sp>
      <p:sp>
        <p:nvSpPr>
          <p:cNvPr id="34" name="Rectangle 33"/>
          <p:cNvSpPr/>
          <p:nvPr/>
        </p:nvSpPr>
        <p:spPr>
          <a:xfrm rot="5400000">
            <a:off x="7019601" y="5608553"/>
            <a:ext cx="1128051" cy="5818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2800" dirty="0" err="1"/>
              <a:t>Labels</a:t>
            </a:r>
            <a:endParaRPr lang="pt-PT" sz="2800" dirty="0"/>
          </a:p>
        </p:txBody>
      </p:sp>
      <p:cxnSp>
        <p:nvCxnSpPr>
          <p:cNvPr id="37" name="Straight Arrow Connector 36"/>
          <p:cNvCxnSpPr/>
          <p:nvPr/>
        </p:nvCxnSpPr>
        <p:spPr>
          <a:xfrm>
            <a:off x="4700429" y="5311359"/>
            <a:ext cx="0" cy="115212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4376255" y="5196936"/>
            <a:ext cx="3241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200" dirty="0"/>
              <a:t>0</a:t>
            </a:r>
            <a:endParaRPr lang="pt-PT" sz="1600" dirty="0"/>
          </a:p>
        </p:txBody>
      </p:sp>
      <p:sp>
        <p:nvSpPr>
          <p:cNvPr id="40" name="TextBox 39"/>
          <p:cNvSpPr txBox="1"/>
          <p:nvPr/>
        </p:nvSpPr>
        <p:spPr>
          <a:xfrm>
            <a:off x="4106294" y="6186488"/>
            <a:ext cx="5941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200" dirty="0"/>
              <a:t>300</a:t>
            </a:r>
          </a:p>
        </p:txBody>
      </p:sp>
      <p:cxnSp>
        <p:nvCxnSpPr>
          <p:cNvPr id="41" name="Straight Arrow Connector 40"/>
          <p:cNvCxnSpPr/>
          <p:nvPr/>
        </p:nvCxnSpPr>
        <p:spPr>
          <a:xfrm>
            <a:off x="8012797" y="3727183"/>
            <a:ext cx="432048" cy="0"/>
          </a:xfrm>
          <a:prstGeom prst="straightConnector1">
            <a:avLst/>
          </a:prstGeom>
          <a:ln w="825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8552720" y="2305583"/>
            <a:ext cx="1260278" cy="485496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400" dirty="0">
                <a:solidFill>
                  <a:schemeClr val="tx1"/>
                </a:solidFill>
              </a:rPr>
              <a:t>Validation Set</a:t>
            </a:r>
          </a:p>
        </p:txBody>
      </p:sp>
      <p:sp>
        <p:nvSpPr>
          <p:cNvPr id="43" name="Rectangle 42"/>
          <p:cNvSpPr/>
          <p:nvPr/>
        </p:nvSpPr>
        <p:spPr>
          <a:xfrm>
            <a:off x="9885006" y="2305583"/>
            <a:ext cx="450596" cy="485496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44" name="Rectangle 43"/>
          <p:cNvSpPr/>
          <p:nvPr/>
        </p:nvSpPr>
        <p:spPr>
          <a:xfrm>
            <a:off x="8552720" y="2881647"/>
            <a:ext cx="1260278" cy="485496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400" dirty="0">
                <a:solidFill>
                  <a:schemeClr val="tx1"/>
                </a:solidFill>
              </a:rPr>
              <a:t>Validation Set</a:t>
            </a:r>
          </a:p>
        </p:txBody>
      </p:sp>
      <p:sp>
        <p:nvSpPr>
          <p:cNvPr id="45" name="Rectangle 44"/>
          <p:cNvSpPr/>
          <p:nvPr/>
        </p:nvSpPr>
        <p:spPr>
          <a:xfrm>
            <a:off x="9885006" y="2881647"/>
            <a:ext cx="450596" cy="485496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46" name="Rectangle 45"/>
          <p:cNvSpPr/>
          <p:nvPr/>
        </p:nvSpPr>
        <p:spPr>
          <a:xfrm>
            <a:off x="8552720" y="3439151"/>
            <a:ext cx="1260278" cy="485496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400" dirty="0">
                <a:solidFill>
                  <a:schemeClr val="tx1"/>
                </a:solidFill>
              </a:rPr>
              <a:t>Validation Set</a:t>
            </a:r>
          </a:p>
        </p:txBody>
      </p:sp>
      <p:sp>
        <p:nvSpPr>
          <p:cNvPr id="47" name="Rectangle 46"/>
          <p:cNvSpPr/>
          <p:nvPr/>
        </p:nvSpPr>
        <p:spPr>
          <a:xfrm>
            <a:off x="9885006" y="3439151"/>
            <a:ext cx="450596" cy="485496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48" name="Rectangle 47"/>
          <p:cNvSpPr/>
          <p:nvPr/>
        </p:nvSpPr>
        <p:spPr>
          <a:xfrm>
            <a:off x="8558132" y="4033775"/>
            <a:ext cx="1260278" cy="485496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400" dirty="0">
                <a:solidFill>
                  <a:schemeClr val="tx1"/>
                </a:solidFill>
              </a:rPr>
              <a:t>Validation Set</a:t>
            </a:r>
          </a:p>
        </p:txBody>
      </p:sp>
      <p:sp>
        <p:nvSpPr>
          <p:cNvPr id="49" name="Rectangle 48"/>
          <p:cNvSpPr/>
          <p:nvPr/>
        </p:nvSpPr>
        <p:spPr>
          <a:xfrm>
            <a:off x="9890418" y="4033775"/>
            <a:ext cx="450596" cy="485496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50" name="Rectangle 49"/>
          <p:cNvSpPr/>
          <p:nvPr/>
        </p:nvSpPr>
        <p:spPr>
          <a:xfrm>
            <a:off x="8563544" y="4603530"/>
            <a:ext cx="1260278" cy="485496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400" dirty="0">
                <a:solidFill>
                  <a:schemeClr val="tx1"/>
                </a:solidFill>
              </a:rPr>
              <a:t>Validation Set</a:t>
            </a:r>
          </a:p>
        </p:txBody>
      </p:sp>
      <p:sp>
        <p:nvSpPr>
          <p:cNvPr id="51" name="Rectangle 50"/>
          <p:cNvSpPr/>
          <p:nvPr/>
        </p:nvSpPr>
        <p:spPr>
          <a:xfrm>
            <a:off x="9902390" y="4603530"/>
            <a:ext cx="450596" cy="485496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33" name="TextBox 32"/>
          <p:cNvSpPr txBox="1"/>
          <p:nvPr/>
        </p:nvSpPr>
        <p:spPr>
          <a:xfrm>
            <a:off x="8480778" y="5695676"/>
            <a:ext cx="19738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800" dirty="0"/>
              <a:t>Confusion Matrix, </a:t>
            </a:r>
          </a:p>
          <a:p>
            <a:pPr algn="ctr"/>
            <a:r>
              <a:rPr lang="pt-PT" sz="1800" dirty="0"/>
              <a:t>TP, FP, FN, TN</a:t>
            </a:r>
          </a:p>
        </p:txBody>
      </p:sp>
    </p:spTree>
    <p:extLst>
      <p:ext uri="{BB962C8B-B14F-4D97-AF65-F5344CB8AC3E}">
        <p14:creationId xmlns:p14="http://schemas.microsoft.com/office/powerpoint/2010/main" val="2662215790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1CIB Document" ma:contentTypeID="0x0101008D669895E2A853418B36A63CFBC9E0A200882203947277904A9B07C0CA996CFAD3" ma:contentTypeVersion="47" ma:contentTypeDescription="CIB Content Types" ma:contentTypeScope="" ma:versionID="563808151e9b370d2737079c141377eb">
  <xsd:schema xmlns:xsd="http://www.w3.org/2001/XMLSchema" xmlns:xs="http://www.w3.org/2001/XMLSchema" xmlns:p="http://schemas.microsoft.com/office/2006/metadata/properties" xmlns:ns2="e0c26f53-462a-4177-8ad7-0a6252e10d9f" targetNamespace="http://schemas.microsoft.com/office/2006/metadata/properties" ma:root="true" ma:fieldsID="02c727b4ce4d54c9df548b1db445fa9c" ns2:_="">
    <xsd:import namespace="e0c26f53-462a-4177-8ad7-0a6252e10d9f"/>
    <xsd:element name="properties">
      <xsd:complexType>
        <xsd:sequence>
          <xsd:element name="documentManagement">
            <xsd:complexType>
              <xsd:all>
                <xsd:element ref="ns2:CIBSecurityStatus" minOccurs="0"/>
                <xsd:element ref="ns2:h403526824aa4d2aad70bbebef65db76" minOccurs="0"/>
                <xsd:element ref="ns2:TaxCatchAll" minOccurs="0"/>
                <xsd:element ref="ns2:TaxCatchAllLabel" minOccurs="0"/>
                <xsd:element ref="ns2:p158c460e2ec4c079850ef6711033865" minOccurs="0"/>
                <xsd:element ref="ns2:l4cacc32a5d04950bec8c5fc99dd191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0c26f53-462a-4177-8ad7-0a6252e10d9f" elementFormDefault="qualified">
    <xsd:import namespace="http://schemas.microsoft.com/office/2006/documentManagement/types"/>
    <xsd:import namespace="http://schemas.microsoft.com/office/infopath/2007/PartnerControls"/>
    <xsd:element name="CIBSecurityStatus" ma:index="8" nillable="true" ma:displayName="Information classification" ma:default="Restricted" ma:description="Security Status" ma:format="Dropdown" ma:internalName="CIBSecurityStatus" ma:readOnly="false">
      <xsd:simpleType>
        <xsd:restriction base="dms:Choice">
          <xsd:enumeration value="Public"/>
          <xsd:enumeration value="Internal"/>
          <xsd:enumeration value="Restricted"/>
        </xsd:restriction>
      </xsd:simpleType>
    </xsd:element>
    <xsd:element name="h403526824aa4d2aad70bbebef65db76" ma:index="9" nillable="true" ma:taxonomy="true" ma:internalName="h403526824aa4d2aad70bbebef65db76" ma:taxonomyFieldName="CIBOneOrganisation" ma:displayName="1CIB Organisation" ma:readOnly="false" ma:default="" ma:fieldId="{14035268-24aa-4d2a-ad70-bbebef65db76}" ma:sspId="32f2e91a-fa03-4382-ac82-377cca0cde93" ma:termSetId="e79fdfab-670a-4591-80ca-f83f25c5b310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axCatchAll" ma:index="10" nillable="true" ma:displayName="Taxonomy Catch All Column" ma:hidden="true" ma:list="{78a0514b-013a-4936-9674-a520ef35cb3d}" ma:internalName="TaxCatchAll" ma:showField="CatchAllData" ma:web="94aa873e-117a-4d79-85ef-9320b7fbd9d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1" nillable="true" ma:displayName="Taxonomy Catch All Column1" ma:hidden="true" ma:list="{78a0514b-013a-4936-9674-a520ef35cb3d}" ma:internalName="TaxCatchAllLabel" ma:readOnly="true" ma:showField="CatchAllDataLabel" ma:web="94aa873e-117a-4d79-85ef-9320b7fbd9d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158c460e2ec4c079850ef6711033865" ma:index="13" nillable="true" ma:taxonomy="true" ma:internalName="p158c460e2ec4c079850ef6711033865" ma:taxonomyFieldName="CIBOneLocation" ma:displayName="1CIB Location" ma:readOnly="false" ma:default="" ma:fieldId="{9158c460-e2ec-4c07-9850-ef6711033865}" ma:sspId="32f2e91a-fa03-4382-ac82-377cca0cde93" ma:termSetId="a610e521-a7ff-418a-b998-8b729cfc0965" ma:anchorId="00000000-0000-0000-0000-000000000000" ma:open="true" ma:isKeyword="false">
      <xsd:complexType>
        <xsd:sequence>
          <xsd:element ref="pc:Terms" minOccurs="0" maxOccurs="1"/>
        </xsd:sequence>
      </xsd:complexType>
    </xsd:element>
    <xsd:element name="l4cacc32a5d04950bec8c5fc99dd191e" ma:index="15" nillable="true" ma:taxonomy="true" ma:internalName="l4cacc32a5d04950bec8c5fc99dd191e" ma:taxonomyFieldName="CIBOneUserType" ma:displayName="1CIB UserType" ma:readOnly="false" ma:default="" ma:fieldId="{54cacc32-a5d0-4950-bec8-c5fc99dd191e}" ma:sspId="32f2e91a-fa03-4382-ac82-377cca0cde93" ma:termSetId="156b7c64-b169-4c0c-b973-3921b95d1fa7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SharedContentType xmlns="Microsoft.SharePoint.Taxonomy.ContentTypeSync" SourceId="32f2e91a-fa03-4382-ac82-377cca0cde93" ContentTypeId="0x0101008D669895E2A853418B36A63CFBC9E0A2" PreviousValue="false"/>
</file>

<file path=customXml/item3.xml><?xml version="1.0" encoding="utf-8"?>
<?mso-contentType ?>
<FormTemplates xmlns="http://schemas.microsoft.com/sharepoint/v3/contenttype/forms">
  <Display>CIBDocumentLibraryForm</Display>
  <Edit>CIBDocumentLibraryForm</Edit>
  <New>CIBDocumentLibraryForm</New>
</FormTemplates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158c460e2ec4c079850ef6711033865 xmlns="e0c26f53-462a-4177-8ad7-0a6252e10d9f">
      <Terms xmlns="http://schemas.microsoft.com/office/infopath/2007/PartnerControls"/>
    </p158c460e2ec4c079850ef6711033865>
    <CIBSecurityStatus xmlns="e0c26f53-462a-4177-8ad7-0a6252e10d9f">Restricted</CIBSecurityStatus>
    <l4cacc32a5d04950bec8c5fc99dd191e xmlns="e0c26f53-462a-4177-8ad7-0a6252e10d9f">
      <Terms xmlns="http://schemas.microsoft.com/office/infopath/2007/PartnerControls"/>
    </l4cacc32a5d04950bec8c5fc99dd191e>
    <h403526824aa4d2aad70bbebef65db76 xmlns="e0c26f53-462a-4177-8ad7-0a6252e10d9f">
      <Terms xmlns="http://schemas.microsoft.com/office/infopath/2007/PartnerControls"/>
    </h403526824aa4d2aad70bbebef65db76>
    <TaxCatchAll xmlns="e0c26f53-462a-4177-8ad7-0a6252e10d9f"/>
  </documentManagement>
</p:properties>
</file>

<file path=customXml/item5.xml><?xml version="1.0" encoding="utf-8"?>
<?mso-contentType ?>
<spe:Receivers xmlns:spe="http://schemas.microsoft.com/sharepoint/events"/>
</file>

<file path=customXml/itemProps1.xml><?xml version="1.0" encoding="utf-8"?>
<ds:datastoreItem xmlns:ds="http://schemas.openxmlformats.org/officeDocument/2006/customXml" ds:itemID="{69F54892-1BD5-4BFD-AA2D-C42AC90C93B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0c26f53-462a-4177-8ad7-0a6252e10d9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CBAFF9B-58EE-48D5-BB2C-B477626372E9}">
  <ds:schemaRefs>
    <ds:schemaRef ds:uri="Microsoft.SharePoint.Taxonomy.ContentTypeSync"/>
  </ds:schemaRefs>
</ds:datastoreItem>
</file>

<file path=customXml/itemProps3.xml><?xml version="1.0" encoding="utf-8"?>
<ds:datastoreItem xmlns:ds="http://schemas.openxmlformats.org/officeDocument/2006/customXml" ds:itemID="{0FB27BBD-04F6-46C1-BB65-8E1232F487B1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1A8869E3-74AA-4040-9B69-ED49E40E8A2E}">
  <ds:schemaRefs>
    <ds:schemaRef ds:uri="http://purl.org/dc/elements/1.1/"/>
    <ds:schemaRef ds:uri="http://schemas.microsoft.com/office/2006/metadata/properties"/>
    <ds:schemaRef ds:uri="e0c26f53-462a-4177-8ad7-0a6252e10d9f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customXml/itemProps5.xml><?xml version="1.0" encoding="utf-8"?>
<ds:datastoreItem xmlns:ds="http://schemas.openxmlformats.org/officeDocument/2006/customXml" ds:itemID="{803F389B-2254-40A5-9266-0BF90032F5B2}">
  <ds:schemaRefs>
    <ds:schemaRef ds:uri="http://schemas.microsoft.com/sharepoint/event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12368</TotalTime>
  <Words>3704</Words>
  <Application>Microsoft Macintosh PowerPoint</Application>
  <PresentationFormat>Custom</PresentationFormat>
  <Paragraphs>1440</Paragraphs>
  <Slides>125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125</vt:i4>
      </vt:variant>
    </vt:vector>
  </HeadingPairs>
  <TitlesOfParts>
    <vt:vector size="134" baseType="lpstr">
      <vt:lpstr>Aharoni</vt:lpstr>
      <vt:lpstr>BNPP Sans Condensed ExtraBold</vt:lpstr>
      <vt:lpstr>BNPP Sans Light</vt:lpstr>
      <vt:lpstr>Calibri</vt:lpstr>
      <vt:lpstr>Calibri Light</vt:lpstr>
      <vt:lpstr>Cambria Math</vt:lpstr>
      <vt:lpstr>Trebuchet MS</vt:lpstr>
      <vt:lpstr>Wingdings</vt:lpstr>
      <vt:lpstr>Retrospect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BNP Paribas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Alexis BIANCHI</dc:creator>
  <cp:keywords>Classification=Select Classification Level, Classification=Internal, Classification=Public</cp:keywords>
  <cp:lastModifiedBy>João Maria Patacho de Matos Rocha e Melo</cp:lastModifiedBy>
  <cp:revision>390</cp:revision>
  <cp:lastPrinted>2015-09-15T14:27:04Z</cp:lastPrinted>
  <dcterms:created xsi:type="dcterms:W3CDTF">2015-06-03T11:21:28Z</dcterms:created>
  <dcterms:modified xsi:type="dcterms:W3CDTF">2022-03-10T14:21:14Z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0x0101008D669895E2A853418B36A63CFBC9E0A200882203947277904A9B07C0CA996CFAD3</vt:lpwstr>
  </property>
  <property fmtid="{D5CDD505-2E9C-101B-9397-08002B2CF9AE}" pid="3" name="_dlc_policyId">
    <vt:lpwstr>/teams/GM-Marketing-and-Communications/EMEA/slidekit</vt:lpwstr>
  </property>
  <property fmtid="{D5CDD505-2E9C-101B-9397-08002B2CF9AE}" pid="4" name="_dlc_ExpireDate">
    <vt:filetime>2023-06-22T10:31:56Z</vt:filetime>
  </property>
  <property fmtid="{D5CDD505-2E9C-101B-9397-08002B2CF9AE}" pid="5" name="ItemRetentionFormula">
    <vt:lpwstr>&lt;formula id="Microsoft.Office.RecordsManagement.PolicyFeatures.Expiration.Formula.BuiltIn"&gt;&lt;number&gt;7&lt;/number&gt;&lt;property&gt;Modified&lt;/property&gt;&lt;period&gt;years&lt;/period&gt;&lt;/formula&gt;</vt:lpwstr>
  </property>
  <property fmtid="{D5CDD505-2E9C-101B-9397-08002B2CF9AE}" pid="6" name="CIBOneOrganisation">
    <vt:lpwstr/>
  </property>
  <property fmtid="{D5CDD505-2E9C-101B-9397-08002B2CF9AE}" pid="7" name="CIBOneLocation">
    <vt:lpwstr/>
  </property>
  <property fmtid="{D5CDD505-2E9C-101B-9397-08002B2CF9AE}" pid="8" name="CIBOneUserType">
    <vt:lpwstr/>
  </property>
  <property fmtid="{D5CDD505-2E9C-101B-9397-08002B2CF9AE}" pid="9" name="TitusGUID">
    <vt:lpwstr>d1d5992d-ec2c-4423-bb41-dca38222db26</vt:lpwstr>
  </property>
  <property fmtid="{D5CDD505-2E9C-101B-9397-08002B2CF9AE}" pid="10" name="Classification">
    <vt:lpwstr>Public</vt:lpwstr>
  </property>
  <property fmtid="{D5CDD505-2E9C-101B-9397-08002B2CF9AE}" pid="11" name="PIIGDPR">
    <vt:lpwstr>NotSpecified</vt:lpwstr>
  </property>
  <property fmtid="{D5CDD505-2E9C-101B-9397-08002B2CF9AE}" pid="12" name="ApplyVisualMarking">
    <vt:lpwstr>None</vt:lpwstr>
  </property>
</Properties>
</file>